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653" r:id="rId3"/>
    <p:sldId id="654" r:id="rId4"/>
    <p:sldId id="655" r:id="rId5"/>
    <p:sldId id="671" r:id="rId6"/>
    <p:sldId id="656" r:id="rId7"/>
    <p:sldId id="657" r:id="rId8"/>
    <p:sldId id="658" r:id="rId9"/>
    <p:sldId id="661" r:id="rId10"/>
    <p:sldId id="659" r:id="rId11"/>
    <p:sldId id="662" r:id="rId12"/>
    <p:sldId id="665" r:id="rId13"/>
    <p:sldId id="667" r:id="rId14"/>
    <p:sldId id="672" r:id="rId15"/>
    <p:sldId id="755" r:id="rId16"/>
    <p:sldId id="757" r:id="rId17"/>
    <p:sldId id="759" r:id="rId18"/>
    <p:sldId id="760" r:id="rId19"/>
    <p:sldId id="762" r:id="rId20"/>
    <p:sldId id="763" r:id="rId21"/>
    <p:sldId id="709" r:id="rId22"/>
    <p:sldId id="695" r:id="rId23"/>
    <p:sldId id="700" r:id="rId24"/>
    <p:sldId id="724" r:id="rId25"/>
    <p:sldId id="567" r:id="rId26"/>
    <p:sldId id="636" r:id="rId27"/>
    <p:sldId id="568" r:id="rId28"/>
    <p:sldId id="570" r:id="rId29"/>
    <p:sldId id="571" r:id="rId30"/>
    <p:sldId id="575" r:id="rId31"/>
    <p:sldId id="625" r:id="rId32"/>
    <p:sldId id="642" r:id="rId33"/>
    <p:sldId id="577" r:id="rId34"/>
    <p:sldId id="627" r:id="rId35"/>
    <p:sldId id="729" r:id="rId36"/>
    <p:sldId id="743" r:id="rId37"/>
    <p:sldId id="744" r:id="rId39"/>
    <p:sldId id="735" r:id="rId40"/>
    <p:sldId id="631" r:id="rId41"/>
    <p:sldId id="640" r:id="rId42"/>
    <p:sldId id="652" r:id="rId43"/>
    <p:sldId id="641" r:id="rId44"/>
    <p:sldId id="754" r:id="rId45"/>
    <p:sldId id="650" r:id="rId46"/>
    <p:sldId id="592" r:id="rId47"/>
    <p:sldId id="643" r:id="rId48"/>
    <p:sldId id="597" r:id="rId49"/>
    <p:sldId id="600" r:id="rId50"/>
    <p:sldId id="601" r:id="rId51"/>
    <p:sldId id="648" r:id="rId52"/>
    <p:sldId id="603" r:id="rId53"/>
    <p:sldId id="622" r:id="rId54"/>
    <p:sldId id="647" r:id="rId55"/>
    <p:sldId id="621" r:id="rId56"/>
    <p:sldId id="645" r:id="rId57"/>
    <p:sldId id="611" r:id="rId58"/>
    <p:sldId id="613" r:id="rId59"/>
    <p:sldId id="614" r:id="rId60"/>
    <p:sldId id="684" r:id="rId61"/>
    <p:sldId id="616" r:id="rId62"/>
    <p:sldId id="644" r:id="rId63"/>
  </p:sldIdLst>
  <p:sldSz cx="12192000" cy="6858000"/>
  <p:notesSz cx="6858000" cy="9144000"/>
  <p:embeddedFontLs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微软雅黑" panose="020B0503020204020204" pitchFamily="34" charset="-122"/>
      <p:regular r:id="rId71"/>
    </p:embeddedFont>
    <p:embeddedFont>
      <p:font typeface="黑体" panose="02010609060101010101" pitchFamily="49" charset="-122"/>
      <p:regular r:id="rId72"/>
    </p:embeddedFont>
    <p:embeddedFont>
      <p:font typeface="等线" panose="02010600030101010101" charset="0"/>
      <p:regular r:id="rId73"/>
    </p:embeddedFont>
    <p:embeddedFont>
      <p:font typeface="华文中宋" panose="02010600040101010101" pitchFamily="2" charset="-122"/>
      <p:regular r:id="rId74"/>
    </p:embeddedFont>
    <p:embeddedFont>
      <p:font typeface="华文行楷" panose="02010800040101010101" pitchFamily="2" charset="-122"/>
      <p:regular r:id="rId75"/>
    </p:embeddedFont>
    <p:embeddedFont>
      <p:font typeface="楷体_GB2312" panose="02010609030101010101" pitchFamily="1" charset="-122"/>
      <p:regular r:id="rId76"/>
    </p:embeddedFont>
    <p:embeddedFont>
      <p:font typeface="华文新魏" panose="02010800040101010101" pitchFamily="2" charset="-122"/>
      <p:regular r:id="rId77"/>
    </p:embeddedFont>
    <p:embeddedFont>
      <p:font typeface="Wingdings 2" panose="05020102010507070707"/>
      <p:regular r:id="rId78"/>
    </p:embeddedFont>
  </p:embeddedFontLst>
  <p:custDataLst>
    <p:tags r:id="rId7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F69C"/>
    <a:srgbClr val="15EB1A"/>
    <a:srgbClr val="F4E2D4"/>
    <a:srgbClr val="E9A9E6"/>
    <a:srgbClr val="F6CB9C"/>
    <a:srgbClr val="FF0000"/>
    <a:srgbClr val="EFD9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6780"/>
    <p:restoredTop sz="94660"/>
  </p:normalViewPr>
  <p:slideViewPr>
    <p:cSldViewPr snapToGrid="0" showGuides="1">
      <p:cViewPr>
        <p:scale>
          <a:sx n="50" d="100"/>
          <a:sy n="50" d="100"/>
        </p:scale>
        <p:origin x="-1020" y="-5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9961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gs" Target="tags/tag3.xml"/><Relationship Id="rId78" Type="http://schemas.openxmlformats.org/officeDocument/2006/relationships/font" Target="fonts/font12.fntdata"/><Relationship Id="rId77" Type="http://schemas.openxmlformats.org/officeDocument/2006/relationships/font" Target="fonts/font11.fntdata"/><Relationship Id="rId76" Type="http://schemas.openxmlformats.org/officeDocument/2006/relationships/font" Target="fonts/font10.fntdata"/><Relationship Id="rId75" Type="http://schemas.openxmlformats.org/officeDocument/2006/relationships/font" Target="fonts/font9.fntdata"/><Relationship Id="rId74" Type="http://schemas.openxmlformats.org/officeDocument/2006/relationships/font" Target="fonts/font8.fntdata"/><Relationship Id="rId73" Type="http://schemas.openxmlformats.org/officeDocument/2006/relationships/font" Target="fonts/font7.fntdata"/><Relationship Id="rId72" Type="http://schemas.openxmlformats.org/officeDocument/2006/relationships/font" Target="fonts/font6.fntdata"/><Relationship Id="rId71" Type="http://schemas.openxmlformats.org/officeDocument/2006/relationships/font" Target="fonts/font5.fntdata"/><Relationship Id="rId70" Type="http://schemas.openxmlformats.org/officeDocument/2006/relationships/font" Target="fonts/font4.fntdata"/><Relationship Id="rId7" Type="http://schemas.openxmlformats.org/officeDocument/2006/relationships/slide" Target="slides/slide5.xml"/><Relationship Id="rId69" Type="http://schemas.openxmlformats.org/officeDocument/2006/relationships/font" Target="fonts/font3.fntdata"/><Relationship Id="rId68" Type="http://schemas.openxmlformats.org/officeDocument/2006/relationships/font" Target="fonts/font2.fntdata"/><Relationship Id="rId67" Type="http://schemas.openxmlformats.org/officeDocument/2006/relationships/font" Target="fonts/font1.fntdata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_rels/data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_rels/drawing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0D9C57-FCC6-403C-8887-2DA7A5443AA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2AD6E2E-5AA3-42B1-A903-F68A08F8EB7F}">
      <dgm:prSet phldrT="[文本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博洛尼亚大学</a:t>
          </a:r>
          <a:endParaRPr lang="zh-CN" altLang="en-US" sz="2800" dirty="0"/>
        </a:p>
      </dgm:t>
    </dgm:pt>
    <dgm:pt modelId="{E132CA3D-50D6-4287-B9D9-44F125E62DB8}" cxnId="{65D0DD08-6181-451D-8FBB-BA8981BE1046}" type="parTrans">
      <dgm:prSet/>
      <dgm:spPr/>
      <dgm:t>
        <a:bodyPr/>
        <a:lstStyle/>
        <a:p>
          <a:endParaRPr lang="zh-CN" altLang="en-US"/>
        </a:p>
      </dgm:t>
    </dgm:pt>
    <dgm:pt modelId="{46E319CD-CDCE-4B4D-9E4E-54BE037F2159}" cxnId="{65D0DD08-6181-451D-8FBB-BA8981BE1046}" type="sibTrans">
      <dgm:prSet/>
      <dgm:spPr/>
      <dgm:t>
        <a:bodyPr/>
        <a:lstStyle/>
        <a:p>
          <a:endParaRPr lang="zh-CN" altLang="en-US"/>
        </a:p>
      </dgm:t>
    </dgm:pt>
    <dgm:pt modelId="{3393AFEE-D62A-4724-8F3C-A77CF0B27EE7}">
      <dgm:prSet phldrT="[文本]"/>
      <dgm:spPr>
        <a:solidFill>
          <a:schemeClr val="tx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博洛尼亚大学（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Bologna,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又译为波伦亚或波隆那），以研究法学而著称。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1158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正式成为大学</a:t>
          </a:r>
          <a:endParaRPr lang="zh-CN" altLang="en-US" dirty="0"/>
        </a:p>
      </dgm:t>
    </dgm:pt>
    <dgm:pt modelId="{FECFC9E6-C9E5-4E06-98D8-26A5F9A23941}" cxnId="{EA11663F-3BE8-42A4-BEA6-F36560D7C949}" type="parTrans">
      <dgm:prSet/>
      <dgm:spPr/>
      <dgm:t>
        <a:bodyPr/>
        <a:lstStyle/>
        <a:p>
          <a:endParaRPr lang="zh-CN" altLang="en-US"/>
        </a:p>
      </dgm:t>
    </dgm:pt>
    <dgm:pt modelId="{4604A167-3C72-4227-8936-8A7AF3AA6585}" cxnId="{EA11663F-3BE8-42A4-BEA6-F36560D7C949}" type="sibTrans">
      <dgm:prSet/>
      <dgm:spPr/>
      <dgm:t>
        <a:bodyPr/>
        <a:lstStyle/>
        <a:p>
          <a:endParaRPr lang="zh-CN" altLang="en-US"/>
        </a:p>
      </dgm:t>
    </dgm:pt>
    <dgm:pt modelId="{943C637D-2698-4120-8682-F40811D605C9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萨莱诺大学</a:t>
          </a:r>
          <a:endParaRPr lang="zh-CN" altLang="en-US" sz="2800" dirty="0"/>
        </a:p>
      </dgm:t>
    </dgm:pt>
    <dgm:pt modelId="{CBCE02D6-0E40-4133-8466-85E85DB94B55}" cxnId="{7D869FE1-6561-470D-AFE8-8D1AF0155BC1}" type="parTrans">
      <dgm:prSet/>
      <dgm:spPr/>
      <dgm:t>
        <a:bodyPr/>
        <a:lstStyle/>
        <a:p>
          <a:endParaRPr lang="zh-CN" altLang="en-US"/>
        </a:p>
      </dgm:t>
    </dgm:pt>
    <dgm:pt modelId="{DB447F61-94E8-4727-B50D-AD74A2D13B55}" cxnId="{7D869FE1-6561-470D-AFE8-8D1AF0155BC1}" type="sibTrans">
      <dgm:prSet/>
      <dgm:spPr/>
      <dgm:t>
        <a:bodyPr/>
        <a:lstStyle/>
        <a:p>
          <a:endParaRPr lang="zh-CN" altLang="en-US"/>
        </a:p>
      </dgm:t>
    </dgm:pt>
    <dgm:pt modelId="{0FF1BDBF-0E59-40C4-8512-80733683315F}">
      <dgm:prSet phldrT="[文本]"/>
      <dgm:spPr>
        <a:solidFill>
          <a:srgbClr val="BAF69C">
            <a:alpha val="90000"/>
          </a:srgbClr>
        </a:solidFill>
      </dgm:spPr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萨莱诺大学（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Salerno)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建立于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11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世纪初，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1231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年得到政府承认。以研究医学著称</a:t>
          </a:r>
          <a:endParaRPr lang="zh-CN" altLang="en-US" dirty="0"/>
        </a:p>
      </dgm:t>
    </dgm:pt>
    <dgm:pt modelId="{D50F4846-0437-4182-9459-B82E6C6129F0}" cxnId="{B78D1DAB-347B-4D9F-96A6-7A3FC97AC63B}" type="parTrans">
      <dgm:prSet/>
      <dgm:spPr/>
      <dgm:t>
        <a:bodyPr/>
        <a:lstStyle/>
        <a:p>
          <a:endParaRPr lang="zh-CN" altLang="en-US"/>
        </a:p>
      </dgm:t>
    </dgm:pt>
    <dgm:pt modelId="{5C57E90A-2B85-4993-988D-A36BB0092FA4}" cxnId="{B78D1DAB-347B-4D9F-96A6-7A3FC97AC63B}" type="sibTrans">
      <dgm:prSet/>
      <dgm:spPr/>
      <dgm:t>
        <a:bodyPr/>
        <a:lstStyle/>
        <a:p>
          <a:endParaRPr lang="zh-CN" altLang="en-US"/>
        </a:p>
      </dgm:t>
    </dgm:pt>
    <dgm:pt modelId="{068873A9-37B9-4970-ADB6-2068C0BDAD99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巴黎大学</a:t>
          </a:r>
        </a:p>
      </dgm:t>
    </dgm:pt>
    <dgm:pt modelId="{92D568D4-3325-43DE-8E03-027B3C65A895}" cxnId="{6E75093C-EA4B-4548-9DA6-7E1962865531}" type="parTrans">
      <dgm:prSet/>
      <dgm:spPr/>
      <dgm:t>
        <a:bodyPr/>
        <a:lstStyle/>
        <a:p>
          <a:endParaRPr lang="zh-CN" altLang="en-US"/>
        </a:p>
      </dgm:t>
    </dgm:pt>
    <dgm:pt modelId="{647B802B-8010-4FE4-9CB7-62E3A0AB47B7}" cxnId="{6E75093C-EA4B-4548-9DA6-7E1962865531}" type="sibTrans">
      <dgm:prSet/>
      <dgm:spPr/>
      <dgm:t>
        <a:bodyPr/>
        <a:lstStyle/>
        <a:p>
          <a:endParaRPr lang="zh-CN" altLang="en-US"/>
        </a:p>
      </dgm:t>
    </dgm:pt>
    <dgm:pt modelId="{A88A26D6-3245-4853-82A4-520FA4971D3E}">
      <dgm:prSet phldrT="[文本]"/>
      <dgm:spPr>
        <a:solidFill>
          <a:schemeClr val="accent2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巴黎大学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（</a:t>
          </a:r>
          <a:r>
            <a:rPr lang="en-US" altLang="zh-CN" b="1" dirty="0" err="1" smtClean="0">
              <a:latin typeface="宋体" panose="02010600030101010101" pitchFamily="2" charset="-122"/>
              <a:ea typeface="宋体" panose="02010600030101010101" pitchFamily="2" charset="-122"/>
            </a:rPr>
            <a:t>Univergite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 De Paris)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由巴黎圣母院大教堂学校发展而来，以研究神学而著称。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1150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年创建，</a:t>
          </a:r>
          <a:r>
            <a: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rPr>
            <a:t>1215</a:t>
          </a:r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正式称大学。被誉为</a:t>
          </a:r>
          <a:r>
            <a: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“世界大学之母”</a:t>
          </a:r>
          <a:endParaRPr lang="zh-CN" altLang="en-US" dirty="0"/>
        </a:p>
      </dgm:t>
    </dgm:pt>
    <dgm:pt modelId="{CB0D256B-021B-4EFB-B660-79E6415E535A}" cxnId="{C47F496B-E57E-4553-941F-8AAC71A6A93A}" type="parTrans">
      <dgm:prSet/>
      <dgm:spPr/>
      <dgm:t>
        <a:bodyPr/>
        <a:lstStyle/>
        <a:p>
          <a:endParaRPr lang="zh-CN" altLang="en-US"/>
        </a:p>
      </dgm:t>
    </dgm:pt>
    <dgm:pt modelId="{5113E0F8-74F9-4FB0-B97B-2FE442D60507}" cxnId="{C47F496B-E57E-4553-941F-8AAC71A6A93A}" type="sibTrans">
      <dgm:prSet/>
      <dgm:spPr/>
      <dgm:t>
        <a:bodyPr/>
        <a:lstStyle/>
        <a:p>
          <a:endParaRPr lang="zh-CN" altLang="en-US"/>
        </a:p>
      </dgm:t>
    </dgm:pt>
    <dgm:pt modelId="{46D3B8CF-BE78-4AA3-99ED-D7C9DD5BA72D}" type="pres">
      <dgm:prSet presAssocID="{F00D9C57-FCC6-403C-8887-2DA7A5443A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C8C38C-50E1-4053-93F6-C331823711BA}" type="pres">
      <dgm:prSet presAssocID="{22AD6E2E-5AA3-42B1-A903-F68A08F8EB7F}" presName="composite" presStyleCnt="0"/>
      <dgm:spPr/>
    </dgm:pt>
    <dgm:pt modelId="{A29AC0BC-E2DC-47D2-B145-873129328200}" type="pres">
      <dgm:prSet presAssocID="{22AD6E2E-5AA3-42B1-A903-F68A08F8EB7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51D740-6C6B-45D7-A28E-D3EEFC0C5B59}" type="pres">
      <dgm:prSet presAssocID="{22AD6E2E-5AA3-42B1-A903-F68A08F8EB7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F6A8E-2554-41D1-A035-56DD454F1893}" type="pres">
      <dgm:prSet presAssocID="{46E319CD-CDCE-4B4D-9E4E-54BE037F2159}" presName="space" presStyleCnt="0"/>
      <dgm:spPr/>
    </dgm:pt>
    <dgm:pt modelId="{9BD24D71-E6CE-4E26-B3C6-A4193734E086}" type="pres">
      <dgm:prSet presAssocID="{943C637D-2698-4120-8682-F40811D605C9}" presName="composite" presStyleCnt="0"/>
      <dgm:spPr/>
    </dgm:pt>
    <dgm:pt modelId="{3457DE2B-9A34-4933-A982-2F9029C53DEF}" type="pres">
      <dgm:prSet presAssocID="{943C637D-2698-4120-8682-F40811D605C9}" presName="parTx" presStyleLbl="alignNode1" presStyleIdx="1" presStyleCnt="3" custLinFactNeighborX="441" custLinFactNeighborY="41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BB999B-74BF-4ED7-A090-8BE20C3D3EA1}" type="pres">
      <dgm:prSet presAssocID="{943C637D-2698-4120-8682-F40811D605C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BCCFA8-1DE3-4AC0-BDFF-366A48EF4A9C}" type="pres">
      <dgm:prSet presAssocID="{DB447F61-94E8-4727-B50D-AD74A2D13B55}" presName="space" presStyleCnt="0"/>
      <dgm:spPr/>
    </dgm:pt>
    <dgm:pt modelId="{488349A1-C9BC-40BB-B866-53E497237305}" type="pres">
      <dgm:prSet presAssocID="{068873A9-37B9-4970-ADB6-2068C0BDAD99}" presName="composite" presStyleCnt="0"/>
      <dgm:spPr/>
    </dgm:pt>
    <dgm:pt modelId="{474E2FE3-0695-4BD1-BA34-F0FF7B74AE33}" type="pres">
      <dgm:prSet presAssocID="{068873A9-37B9-4970-ADB6-2068C0BDAD9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DCABE3-611A-4028-B3D2-926A3A8265DD}" type="pres">
      <dgm:prSet presAssocID="{068873A9-37B9-4970-ADB6-2068C0BDAD9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869FE1-6561-470D-AFE8-8D1AF0155BC1}" srcId="{F00D9C57-FCC6-403C-8887-2DA7A5443AA2}" destId="{943C637D-2698-4120-8682-F40811D605C9}" srcOrd="1" destOrd="0" parTransId="{CBCE02D6-0E40-4133-8466-85E85DB94B55}" sibTransId="{DB447F61-94E8-4727-B50D-AD74A2D13B55}"/>
    <dgm:cxn modelId="{6E75093C-EA4B-4548-9DA6-7E1962865531}" srcId="{F00D9C57-FCC6-403C-8887-2DA7A5443AA2}" destId="{068873A9-37B9-4970-ADB6-2068C0BDAD99}" srcOrd="2" destOrd="0" parTransId="{92D568D4-3325-43DE-8E03-027B3C65A895}" sibTransId="{647B802B-8010-4FE4-9CB7-62E3A0AB47B7}"/>
    <dgm:cxn modelId="{C47F496B-E57E-4553-941F-8AAC71A6A93A}" srcId="{068873A9-37B9-4970-ADB6-2068C0BDAD99}" destId="{A88A26D6-3245-4853-82A4-520FA4971D3E}" srcOrd="0" destOrd="0" parTransId="{CB0D256B-021B-4EFB-B660-79E6415E535A}" sibTransId="{5113E0F8-74F9-4FB0-B97B-2FE442D60507}"/>
    <dgm:cxn modelId="{B171A10F-AABD-4951-93A8-134C690B8F17}" type="presOf" srcId="{22AD6E2E-5AA3-42B1-A903-F68A08F8EB7F}" destId="{A29AC0BC-E2DC-47D2-B145-873129328200}" srcOrd="0" destOrd="0" presId="urn:microsoft.com/office/officeart/2005/8/layout/hList1"/>
    <dgm:cxn modelId="{65D0DD08-6181-451D-8FBB-BA8981BE1046}" srcId="{F00D9C57-FCC6-403C-8887-2DA7A5443AA2}" destId="{22AD6E2E-5AA3-42B1-A903-F68A08F8EB7F}" srcOrd="0" destOrd="0" parTransId="{E132CA3D-50D6-4287-B9D9-44F125E62DB8}" sibTransId="{46E319CD-CDCE-4B4D-9E4E-54BE037F2159}"/>
    <dgm:cxn modelId="{A8E649A6-7A1D-4EFA-9017-B07B4B98222C}" type="presOf" srcId="{943C637D-2698-4120-8682-F40811D605C9}" destId="{3457DE2B-9A34-4933-A982-2F9029C53DEF}" srcOrd="0" destOrd="0" presId="urn:microsoft.com/office/officeart/2005/8/layout/hList1"/>
    <dgm:cxn modelId="{0F487B12-BF46-49CE-A81D-DBE822DE5617}" type="presOf" srcId="{0FF1BDBF-0E59-40C4-8512-80733683315F}" destId="{0BBB999B-74BF-4ED7-A090-8BE20C3D3EA1}" srcOrd="0" destOrd="0" presId="urn:microsoft.com/office/officeart/2005/8/layout/hList1"/>
    <dgm:cxn modelId="{B78D1DAB-347B-4D9F-96A6-7A3FC97AC63B}" srcId="{943C637D-2698-4120-8682-F40811D605C9}" destId="{0FF1BDBF-0E59-40C4-8512-80733683315F}" srcOrd="0" destOrd="0" parTransId="{D50F4846-0437-4182-9459-B82E6C6129F0}" sibTransId="{5C57E90A-2B85-4993-988D-A36BB0092FA4}"/>
    <dgm:cxn modelId="{0D907DEF-1032-40B7-BBB8-2CEF50B90B6F}" type="presOf" srcId="{F00D9C57-FCC6-403C-8887-2DA7A5443AA2}" destId="{46D3B8CF-BE78-4AA3-99ED-D7C9DD5BA72D}" srcOrd="0" destOrd="0" presId="urn:microsoft.com/office/officeart/2005/8/layout/hList1"/>
    <dgm:cxn modelId="{EA11663F-3BE8-42A4-BEA6-F36560D7C949}" srcId="{22AD6E2E-5AA3-42B1-A903-F68A08F8EB7F}" destId="{3393AFEE-D62A-4724-8F3C-A77CF0B27EE7}" srcOrd="0" destOrd="0" parTransId="{FECFC9E6-C9E5-4E06-98D8-26A5F9A23941}" sibTransId="{4604A167-3C72-4227-8936-8A7AF3AA6585}"/>
    <dgm:cxn modelId="{1DC24BC8-3F84-4963-808D-C883074ABC80}" type="presOf" srcId="{3393AFEE-D62A-4724-8F3C-A77CF0B27EE7}" destId="{0151D740-6C6B-45D7-A28E-D3EEFC0C5B59}" srcOrd="0" destOrd="0" presId="urn:microsoft.com/office/officeart/2005/8/layout/hList1"/>
    <dgm:cxn modelId="{131CBF1E-496A-43D1-9B5E-1BA473F926EB}" type="presOf" srcId="{068873A9-37B9-4970-ADB6-2068C0BDAD99}" destId="{474E2FE3-0695-4BD1-BA34-F0FF7B74AE33}" srcOrd="0" destOrd="0" presId="urn:microsoft.com/office/officeart/2005/8/layout/hList1"/>
    <dgm:cxn modelId="{4B9F27A8-55CC-48FF-A6FA-58A460B511E5}" type="presOf" srcId="{A88A26D6-3245-4853-82A4-520FA4971D3E}" destId="{C8DCABE3-611A-4028-B3D2-926A3A8265DD}" srcOrd="0" destOrd="0" presId="urn:microsoft.com/office/officeart/2005/8/layout/hList1"/>
    <dgm:cxn modelId="{E7181994-877F-4945-BF36-ED234B093E99}" type="presParOf" srcId="{46D3B8CF-BE78-4AA3-99ED-D7C9DD5BA72D}" destId="{1AC8C38C-50E1-4053-93F6-C331823711BA}" srcOrd="0" destOrd="0" presId="urn:microsoft.com/office/officeart/2005/8/layout/hList1"/>
    <dgm:cxn modelId="{6368D7C0-3EA9-4C77-9125-244A6EF48CC6}" type="presParOf" srcId="{1AC8C38C-50E1-4053-93F6-C331823711BA}" destId="{A29AC0BC-E2DC-47D2-B145-873129328200}" srcOrd="0" destOrd="0" presId="urn:microsoft.com/office/officeart/2005/8/layout/hList1"/>
    <dgm:cxn modelId="{2C1BFAAF-BD0A-4401-BFF3-FE91C19479BC}" type="presParOf" srcId="{1AC8C38C-50E1-4053-93F6-C331823711BA}" destId="{0151D740-6C6B-45D7-A28E-D3EEFC0C5B59}" srcOrd="1" destOrd="0" presId="urn:microsoft.com/office/officeart/2005/8/layout/hList1"/>
    <dgm:cxn modelId="{EC5CC694-730B-46A5-BF10-1BA301570F71}" type="presParOf" srcId="{46D3B8CF-BE78-4AA3-99ED-D7C9DD5BA72D}" destId="{426F6A8E-2554-41D1-A035-56DD454F1893}" srcOrd="1" destOrd="0" presId="urn:microsoft.com/office/officeart/2005/8/layout/hList1"/>
    <dgm:cxn modelId="{F7AB2092-0B6F-4636-AFD1-AB0AE363CC02}" type="presParOf" srcId="{46D3B8CF-BE78-4AA3-99ED-D7C9DD5BA72D}" destId="{9BD24D71-E6CE-4E26-B3C6-A4193734E086}" srcOrd="2" destOrd="0" presId="urn:microsoft.com/office/officeart/2005/8/layout/hList1"/>
    <dgm:cxn modelId="{A603080A-61C5-4797-8FF5-EDFA4573807D}" type="presParOf" srcId="{9BD24D71-E6CE-4E26-B3C6-A4193734E086}" destId="{3457DE2B-9A34-4933-A982-2F9029C53DEF}" srcOrd="0" destOrd="0" presId="urn:microsoft.com/office/officeart/2005/8/layout/hList1"/>
    <dgm:cxn modelId="{94A39851-CA36-4F66-A30C-0B43F6263381}" type="presParOf" srcId="{9BD24D71-E6CE-4E26-B3C6-A4193734E086}" destId="{0BBB999B-74BF-4ED7-A090-8BE20C3D3EA1}" srcOrd="1" destOrd="0" presId="urn:microsoft.com/office/officeart/2005/8/layout/hList1"/>
    <dgm:cxn modelId="{0C6F8E13-BCD9-4992-A889-100448E3B669}" type="presParOf" srcId="{46D3B8CF-BE78-4AA3-99ED-D7C9DD5BA72D}" destId="{9EBCCFA8-1DE3-4AC0-BDFF-366A48EF4A9C}" srcOrd="3" destOrd="0" presId="urn:microsoft.com/office/officeart/2005/8/layout/hList1"/>
    <dgm:cxn modelId="{856509FC-3BB9-430A-9373-3814AF94D890}" type="presParOf" srcId="{46D3B8CF-BE78-4AA3-99ED-D7C9DD5BA72D}" destId="{488349A1-C9BC-40BB-B866-53E497237305}" srcOrd="4" destOrd="0" presId="urn:microsoft.com/office/officeart/2005/8/layout/hList1"/>
    <dgm:cxn modelId="{58A036A8-05A5-41D8-99CD-F832DB21F4A9}" type="presParOf" srcId="{488349A1-C9BC-40BB-B866-53E497237305}" destId="{474E2FE3-0695-4BD1-BA34-F0FF7B74AE33}" srcOrd="0" destOrd="0" presId="urn:microsoft.com/office/officeart/2005/8/layout/hList1"/>
    <dgm:cxn modelId="{47199A9D-D083-449F-B106-2B95060ACFBA}" type="presParOf" srcId="{488349A1-C9BC-40BB-B866-53E497237305}" destId="{C8DCABE3-611A-4028-B3D2-926A3A8265D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3E4A138-E122-4C4B-BD9E-079364F94F7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3492355-6D16-4FE3-8F54-507E59C80C9A}">
      <dgm:prSet phldrT="[文本]"/>
      <dgm:spPr>
        <a:solidFill>
          <a:srgbClr val="FF0000"/>
        </a:solidFill>
      </dgm:spPr>
      <dgm:t>
        <a:bodyPr/>
        <a:lstStyle/>
        <a:p>
          <a:endParaRPr lang="zh-CN" altLang="en-US" dirty="0"/>
        </a:p>
      </dgm:t>
    </dgm:pt>
    <dgm:pt modelId="{FDDD40A3-4C44-4612-8D62-75193541BD58}" cxnId="{7CAFE91A-1F94-4618-BEC0-446239947136}" type="parTrans">
      <dgm:prSet/>
      <dgm:spPr/>
      <dgm:t>
        <a:bodyPr/>
        <a:lstStyle/>
        <a:p>
          <a:endParaRPr lang="zh-CN" altLang="en-US"/>
        </a:p>
      </dgm:t>
    </dgm:pt>
    <dgm:pt modelId="{4B90F6DC-C6CE-4A65-848E-78ED7FBCF730}" cxnId="{7CAFE91A-1F94-4618-BEC0-446239947136}" type="sibTrans">
      <dgm:prSet/>
      <dgm:spPr/>
      <dgm:t>
        <a:bodyPr/>
        <a:lstStyle/>
        <a:p>
          <a:endParaRPr lang="zh-CN" altLang="en-US"/>
        </a:p>
      </dgm:t>
    </dgm:pt>
    <dgm:pt modelId="{49F400C2-CCCC-47FC-9A64-D2F7B9094A30}">
      <dgm:prSet phldrT="[文本]"/>
      <dgm:spPr>
        <a:solidFill>
          <a:srgbClr val="F6CB9C">
            <a:alpha val="90000"/>
          </a:srgbClr>
        </a:solidFill>
      </dgm:spPr>
      <dgm:t>
        <a:bodyPr/>
        <a:lstStyle/>
        <a:p>
          <a:r>
            <a:rPr kumimoji="0" lang="zh-CN" altLang="en-US" b="1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rPr>
            <a:t>希望广大青年珍惜大好学习时光，求真学问，练真本领，更好为国争光、为民造福。</a:t>
          </a:r>
          <a:endParaRPr lang="zh-CN" altLang="en-US" dirty="0"/>
        </a:p>
      </dgm:t>
    </dgm:pt>
    <dgm:pt modelId="{E08B8F66-295E-4BDC-9F64-831C4D34F8ED}" cxnId="{8EAFBFAB-9F52-47F9-BA55-B9CC93B75910}" type="parTrans">
      <dgm:prSet/>
      <dgm:spPr/>
      <dgm:t>
        <a:bodyPr/>
        <a:lstStyle/>
        <a:p>
          <a:endParaRPr lang="zh-CN" altLang="en-US"/>
        </a:p>
      </dgm:t>
    </dgm:pt>
    <dgm:pt modelId="{EE1F09E5-6128-46CD-BDFF-2472C61C7692}" cxnId="{8EAFBFAB-9F52-47F9-BA55-B9CC93B75910}" type="sibTrans">
      <dgm:prSet/>
      <dgm:spPr/>
      <dgm:t>
        <a:bodyPr/>
        <a:lstStyle/>
        <a:p>
          <a:endParaRPr lang="zh-CN" altLang="en-US"/>
        </a:p>
      </dgm:t>
    </dgm:pt>
    <dgm:pt modelId="{A184C39D-3A47-4828-A167-097B8D1AAB37}">
      <dgm:prSet/>
      <dgm:spPr>
        <a:solidFill>
          <a:srgbClr val="7030A0"/>
        </a:solidFill>
      </dgm:spPr>
      <dgm:t>
        <a:bodyPr/>
        <a:lstStyle/>
        <a:p>
          <a:endParaRPr lang="zh-CN" altLang="en-US" dirty="0"/>
        </a:p>
      </dgm:t>
    </dgm:pt>
    <dgm:pt modelId="{17D0999E-9DFE-4DA8-ADF5-F0D3C0A084A7}" cxnId="{54DA84C2-7222-477E-8033-BA2B2F0313DF}" type="parTrans">
      <dgm:prSet/>
      <dgm:spPr/>
      <dgm:t>
        <a:bodyPr/>
        <a:lstStyle/>
        <a:p>
          <a:endParaRPr lang="zh-CN" altLang="en-US"/>
        </a:p>
      </dgm:t>
    </dgm:pt>
    <dgm:pt modelId="{3759841F-167F-4A5A-A112-1FD2958DC2FF}" cxnId="{54DA84C2-7222-477E-8033-BA2B2F0313DF}" type="sibTrans">
      <dgm:prSet/>
      <dgm:spPr/>
      <dgm:t>
        <a:bodyPr/>
        <a:lstStyle/>
        <a:p>
          <a:endParaRPr lang="zh-CN" altLang="en-US"/>
        </a:p>
      </dgm:t>
    </dgm:pt>
    <dgm:pt modelId="{2619C4ED-06FF-4168-BE98-D5FFD5CC378B}">
      <dgm:prSet/>
      <dgm:spPr>
        <a:solidFill>
          <a:srgbClr val="E9A9E6">
            <a:alpha val="90000"/>
          </a:srgbClr>
        </a:solidFill>
      </dgm:spPr>
      <dgm:t>
        <a:bodyPr/>
        <a:lstStyle/>
        <a:p>
          <a:endParaRPr lang="zh-CN" altLang="en-US" dirty="0"/>
        </a:p>
      </dgm:t>
    </dgm:pt>
    <dgm:pt modelId="{4628BDD8-0095-47B6-A66E-9277D6D2A906}" cxnId="{5064B1F9-DAC0-4533-8E19-81A7AB176604}" type="parTrans">
      <dgm:prSet/>
      <dgm:spPr/>
      <dgm:t>
        <a:bodyPr/>
        <a:lstStyle/>
        <a:p>
          <a:endParaRPr lang="zh-CN" altLang="en-US"/>
        </a:p>
      </dgm:t>
    </dgm:pt>
    <dgm:pt modelId="{0FF42A9E-57DF-4DC4-84F9-DEB1FE8E6D8C}" cxnId="{5064B1F9-DAC0-4533-8E19-81A7AB176604}" type="sibTrans">
      <dgm:prSet/>
      <dgm:spPr/>
      <dgm:t>
        <a:bodyPr/>
        <a:lstStyle/>
        <a:p>
          <a:endParaRPr lang="zh-CN" altLang="en-US"/>
        </a:p>
      </dgm:t>
    </dgm:pt>
    <dgm:pt modelId="{1E4EB8FE-AD0B-4B8F-8695-D41D787B9AD0}">
      <dgm:prSet custT="1"/>
      <dgm:spPr>
        <a:solidFill>
          <a:schemeClr val="tx2"/>
        </a:solidFill>
      </dgm:spPr>
      <dgm:t>
        <a:bodyPr/>
        <a:lstStyle/>
        <a:p>
          <a:r>
            <a:rPr lang="zh-CN" altLang="en-US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黄庭坚</a:t>
          </a:r>
          <a:endParaRPr lang="zh-CN" altLang="en-US" sz="2000" b="1" i="0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68A8CAF6-3D34-4467-ACAA-CAE3B043D8BF}" cxnId="{B35DE92F-E537-442A-850E-1B4748C21978}" type="parTrans">
      <dgm:prSet/>
      <dgm:spPr/>
      <dgm:t>
        <a:bodyPr/>
        <a:lstStyle/>
        <a:p>
          <a:endParaRPr lang="zh-CN" altLang="en-US"/>
        </a:p>
      </dgm:t>
    </dgm:pt>
    <dgm:pt modelId="{3EFD6D4E-C4FC-4BAF-9C64-74A167E4F591}" cxnId="{B35DE92F-E537-442A-850E-1B4748C21978}" type="sibTrans">
      <dgm:prSet/>
      <dgm:spPr/>
      <dgm:t>
        <a:bodyPr/>
        <a:lstStyle/>
        <a:p>
          <a:endParaRPr lang="zh-CN" altLang="en-US"/>
        </a:p>
      </dgm:t>
    </dgm:pt>
    <dgm:pt modelId="{2F0C167D-401C-40B1-8D8E-D1E212B0650D}">
      <dgm:prSet/>
      <dgm:spPr>
        <a:solidFill>
          <a:srgbClr val="FFFF00">
            <a:alpha val="90000"/>
          </a:srgbClr>
        </a:solidFill>
      </dgm:spPr>
      <dgm:t>
        <a:bodyPr/>
        <a:lstStyle/>
        <a:p>
          <a:endParaRPr lang="zh-CN" altLang="en-US" sz="2200" dirty="0"/>
        </a:p>
      </dgm:t>
    </dgm:pt>
    <dgm:pt modelId="{14BD119D-E6F9-4E96-B604-9133794947E7}" cxnId="{4C4834FA-2645-469F-AE18-301949553513}" type="parTrans">
      <dgm:prSet/>
      <dgm:spPr/>
      <dgm:t>
        <a:bodyPr/>
        <a:lstStyle/>
        <a:p>
          <a:endParaRPr lang="zh-CN" altLang="en-US"/>
        </a:p>
      </dgm:t>
    </dgm:pt>
    <dgm:pt modelId="{28A8E43B-B77B-4930-BAF1-A2F903247C90}" cxnId="{4C4834FA-2645-469F-AE18-301949553513}" type="sibTrans">
      <dgm:prSet/>
      <dgm:spPr/>
      <dgm:t>
        <a:bodyPr/>
        <a:lstStyle/>
        <a:p>
          <a:endParaRPr lang="zh-CN" altLang="en-US"/>
        </a:p>
      </dgm:t>
    </dgm:pt>
    <dgm:pt modelId="{AF697F7E-41ED-4CA7-8F34-2E215AD30C52}">
      <dgm:prSet custT="1"/>
      <dgm:spPr>
        <a:solidFill>
          <a:srgbClr val="00B050"/>
        </a:solidFill>
      </dgm:spPr>
      <dgm:t>
        <a:bodyPr/>
        <a:lstStyle/>
        <a:p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《</a:t>
          </a:r>
          <a:r>
            <a:rPr lang="zh-CN" altLang="en-US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颜氏家训</a:t>
          </a:r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·</a:t>
          </a:r>
          <a:r>
            <a:rPr lang="zh-CN" altLang="en-US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勉学篇</a:t>
          </a:r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》</a:t>
          </a:r>
          <a:endParaRPr lang="zh-CN" altLang="en-US" sz="2000" b="1" i="0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506B2F85-A6AA-45D9-B48E-1297D107BF9F}" cxnId="{1207EBAB-5A59-4478-B563-9471707AB1A0}" type="parTrans">
      <dgm:prSet/>
      <dgm:spPr/>
      <dgm:t>
        <a:bodyPr/>
        <a:lstStyle/>
        <a:p>
          <a:endParaRPr lang="zh-CN" altLang="en-US"/>
        </a:p>
      </dgm:t>
    </dgm:pt>
    <dgm:pt modelId="{DF6C2789-DE9F-4B06-A4C8-267FC07A741E}" cxnId="{1207EBAB-5A59-4478-B563-9471707AB1A0}" type="sibTrans">
      <dgm:prSet/>
      <dgm:spPr/>
      <dgm:t>
        <a:bodyPr/>
        <a:lstStyle/>
        <a:p>
          <a:endParaRPr lang="zh-CN" altLang="en-US"/>
        </a:p>
      </dgm:t>
    </dgm:pt>
    <dgm:pt modelId="{5AEE9B63-B382-43DB-B768-1C54778AD462}">
      <dgm:prSet/>
      <dgm:spPr>
        <a:solidFill>
          <a:srgbClr val="BAF69C">
            <a:alpha val="90000"/>
          </a:srgbClr>
        </a:solidFill>
      </dgm:spPr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幼而学者，如日出之光；老而学者，如秉烛夜行，犹贤乎瞑目而无见者也</a:t>
          </a:r>
          <a:endParaRPr lang="zh-CN" altLang="en-US" dirty="0"/>
        </a:p>
      </dgm:t>
    </dgm:pt>
    <dgm:pt modelId="{27027A55-8C73-43EC-95F9-044255FE8E19}" cxnId="{022F9B8A-1DF1-48DE-83B8-03FEC8176CEC}" type="parTrans">
      <dgm:prSet/>
      <dgm:spPr/>
      <dgm:t>
        <a:bodyPr/>
        <a:lstStyle/>
        <a:p>
          <a:endParaRPr lang="zh-CN" altLang="en-US"/>
        </a:p>
      </dgm:t>
    </dgm:pt>
    <dgm:pt modelId="{F6EF3DC3-3A5B-4E9F-8758-93328D4F8E60}" cxnId="{022F9B8A-1DF1-48DE-83B8-03FEC8176CEC}" type="sibTrans">
      <dgm:prSet/>
      <dgm:spPr/>
      <dgm:t>
        <a:bodyPr/>
        <a:lstStyle/>
        <a:p>
          <a:endParaRPr lang="zh-CN" altLang="en-US"/>
        </a:p>
      </dgm:t>
    </dgm:pt>
    <dgm:pt modelId="{2B14664D-93FF-4E9D-97B8-49F68AF716FA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士三日不读，则其言无味，面目可憎。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5346D22-FD5F-4924-B543-454AF99EA3CE}" cxnId="{C62ADF82-E857-4F7D-B016-E7D92B8CB0FE}" type="parTrans">
      <dgm:prSet/>
      <dgm:spPr/>
      <dgm:t>
        <a:bodyPr/>
        <a:lstStyle/>
        <a:p>
          <a:endParaRPr lang="zh-CN" altLang="en-US"/>
        </a:p>
      </dgm:t>
    </dgm:pt>
    <dgm:pt modelId="{5259D660-5BEB-48F7-ABE4-CE3C8FB9B6C5}" cxnId="{C62ADF82-E857-4F7D-B016-E7D92B8CB0FE}" type="sibTrans">
      <dgm:prSet/>
      <dgm:spPr/>
      <dgm:t>
        <a:bodyPr/>
        <a:lstStyle/>
        <a:p>
          <a:endParaRPr lang="zh-CN" altLang="en-US"/>
        </a:p>
      </dgm:t>
    </dgm:pt>
    <dgm:pt modelId="{CEB43414-ABE7-46A3-A632-E557DFD2D6C9}">
      <dgm:prSet/>
      <dgm:spPr>
        <a:solidFill>
          <a:srgbClr val="E9A9E6">
            <a:alpha val="90000"/>
          </a:srgbClr>
        </a:solidFill>
      </dgm:spPr>
      <dgm:t>
        <a:bodyPr/>
        <a:lstStyle/>
        <a:p>
          <a:r>
            <a:rPr kumimoji="0" lang="zh-CN" altLang="en-US" b="1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rPr>
            <a:t>要通过学习知识，掌握事物发展规律，通晓天下道理，丰富学识，增长见识。</a:t>
          </a:r>
          <a:endParaRPr lang="zh-CN" altLang="en-US" dirty="0"/>
        </a:p>
      </dgm:t>
    </dgm:pt>
    <dgm:pt modelId="{0F476E81-F053-495B-BB70-721DEC7A5170}" cxnId="{372E52DC-0678-4FD7-8865-15A85113F56C}" type="parTrans">
      <dgm:prSet/>
      <dgm:spPr/>
      <dgm:t>
        <a:bodyPr/>
        <a:lstStyle/>
        <a:p>
          <a:endParaRPr lang="zh-CN" altLang="en-US"/>
        </a:p>
      </dgm:t>
    </dgm:pt>
    <dgm:pt modelId="{3C062E98-2D37-4E15-BBF0-6BDFB3F4E57D}" cxnId="{372E52DC-0678-4FD7-8865-15A85113F56C}" type="sibTrans">
      <dgm:prSet/>
      <dgm:spPr/>
      <dgm:t>
        <a:bodyPr/>
        <a:lstStyle/>
        <a:p>
          <a:endParaRPr lang="zh-CN" altLang="en-US"/>
        </a:p>
      </dgm:t>
    </dgm:pt>
    <dgm:pt modelId="{462F8D5C-DC0D-4B36-9B2D-18CE68727DD5}">
      <dgm:prSet custT="1"/>
      <dgm:spPr>
        <a:solidFill>
          <a:srgbClr val="0070C0"/>
        </a:solidFill>
      </dgm:spPr>
      <dgm:t>
        <a:bodyPr/>
        <a:lstStyle/>
        <a:p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《</a:t>
          </a:r>
          <a:r>
            <a:rPr lang="zh-CN" altLang="en-US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礼记</a:t>
          </a:r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·</a:t>
          </a:r>
          <a:r>
            <a:rPr lang="zh-CN" altLang="en-US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学记</a:t>
          </a:r>
          <a:r>
            <a:rPr lang="en-US" altLang="zh-CN" sz="2000" b="1" i="0" dirty="0" smtClean="0">
              <a:latin typeface="宋体" panose="02010600030101010101" pitchFamily="2" charset="-122"/>
              <a:ea typeface="宋体" panose="02010600030101010101" pitchFamily="2" charset="-122"/>
            </a:rPr>
            <a:t>》</a:t>
          </a:r>
          <a:endParaRPr lang="zh-CN" altLang="en-US" sz="20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B2DE826A-5EC6-4EDE-86FC-3ABE40E80902}" cxnId="{2B86828F-D64F-4452-B122-0436DD69B1A3}" type="parTrans">
      <dgm:prSet/>
      <dgm:spPr/>
      <dgm:t>
        <a:bodyPr/>
        <a:lstStyle/>
        <a:p>
          <a:endParaRPr lang="zh-CN" altLang="en-US"/>
        </a:p>
      </dgm:t>
    </dgm:pt>
    <dgm:pt modelId="{3B9D2C45-88B9-43FA-B209-BF6BE79C2DBD}" cxnId="{2B86828F-D64F-4452-B122-0436DD69B1A3}" type="sibTrans">
      <dgm:prSet/>
      <dgm:spPr/>
      <dgm:t>
        <a:bodyPr/>
        <a:lstStyle/>
        <a:p>
          <a:endParaRPr lang="zh-CN" altLang="en-US"/>
        </a:p>
      </dgm:t>
    </dgm:pt>
    <dgm:pt modelId="{903DFC8F-5794-4F83-86F2-3BCEE2D3BE5F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玉不琢，不成器；人不学，不知道</a:t>
          </a:r>
          <a:endParaRPr lang="zh-CN" altLang="en-US" sz="2400" dirty="0"/>
        </a:p>
      </dgm:t>
    </dgm:pt>
    <dgm:pt modelId="{78AE569D-A9EA-4563-89AE-CE9ED6716F71}" cxnId="{420057F5-9FA0-4109-AE28-CB9B96D36D2F}" type="parTrans">
      <dgm:prSet/>
      <dgm:spPr/>
    </dgm:pt>
    <dgm:pt modelId="{109AF8C2-6D98-4A2D-B242-62A762AAC2D0}" cxnId="{420057F5-9FA0-4109-AE28-CB9B96D36D2F}" type="sibTrans">
      <dgm:prSet/>
      <dgm:spPr/>
    </dgm:pt>
    <dgm:pt modelId="{A694D9CB-5FDF-460E-BB45-A3A719CEA335}">
      <dgm:prSet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zh-CN" altLang="en-US" sz="2400" dirty="0"/>
        </a:p>
      </dgm:t>
    </dgm:pt>
    <dgm:pt modelId="{61D75C57-A0AB-4BDE-B941-731F7ADFD880}" cxnId="{0771F048-1A4B-4AD6-BADA-D5972CA35206}" type="parTrans">
      <dgm:prSet/>
      <dgm:spPr/>
    </dgm:pt>
    <dgm:pt modelId="{441ADC0C-1EE2-4D64-9E3A-E9E75CE492CB}" cxnId="{0771F048-1A4B-4AD6-BADA-D5972CA35206}" type="sibTrans">
      <dgm:prSet/>
      <dgm:spPr/>
    </dgm:pt>
    <dgm:pt modelId="{E64B82B5-1FF4-4492-B8A0-09B98C01FEC4}" type="pres">
      <dgm:prSet presAssocID="{03E4A138-E122-4C4B-BD9E-079364F94F7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C46BEE7-3D3F-4121-83EF-03FA95781809}" type="pres">
      <dgm:prSet presAssocID="{462F8D5C-DC0D-4B36-9B2D-18CE68727DD5}" presName="composite" presStyleCnt="0"/>
      <dgm:spPr/>
    </dgm:pt>
    <dgm:pt modelId="{2F497D9D-0FC0-41E8-AF76-F111572E56A7}" type="pres">
      <dgm:prSet presAssocID="{462F8D5C-DC0D-4B36-9B2D-18CE68727DD5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A5F54-E636-40C3-9D45-79D50CC59382}" type="pres">
      <dgm:prSet presAssocID="{462F8D5C-DC0D-4B36-9B2D-18CE68727DD5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C8887B-D2FF-4448-9DCC-BF26880E4B87}" type="pres">
      <dgm:prSet presAssocID="{3B9D2C45-88B9-43FA-B209-BF6BE79C2DBD}" presName="space" presStyleCnt="0"/>
      <dgm:spPr/>
    </dgm:pt>
    <dgm:pt modelId="{DAFE6F46-6581-4934-878A-26818609B055}" type="pres">
      <dgm:prSet presAssocID="{AF697F7E-41ED-4CA7-8F34-2E215AD30C52}" presName="composite" presStyleCnt="0"/>
      <dgm:spPr/>
    </dgm:pt>
    <dgm:pt modelId="{DD1EE4EA-944C-4479-BB37-7C953726317A}" type="pres">
      <dgm:prSet presAssocID="{AF697F7E-41ED-4CA7-8F34-2E215AD30C52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0DCE2A-8B32-448E-8755-0172160041B2}" type="pres">
      <dgm:prSet presAssocID="{AF697F7E-41ED-4CA7-8F34-2E215AD30C52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0F6BAB-2717-4A96-AE33-DA26DC308408}" type="pres">
      <dgm:prSet presAssocID="{DF6C2789-DE9F-4B06-A4C8-267FC07A741E}" presName="space" presStyleCnt="0"/>
      <dgm:spPr/>
    </dgm:pt>
    <dgm:pt modelId="{8FCD5951-774D-4140-8F3B-428C3A178AF2}" type="pres">
      <dgm:prSet presAssocID="{1E4EB8FE-AD0B-4B8F-8695-D41D787B9AD0}" presName="composite" presStyleCnt="0"/>
      <dgm:spPr/>
    </dgm:pt>
    <dgm:pt modelId="{F7E1C6DD-E64F-47EC-8090-B77F8F19DDBE}" type="pres">
      <dgm:prSet presAssocID="{1E4EB8FE-AD0B-4B8F-8695-D41D787B9AD0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144535-5437-4C95-BB84-D6DD6AC71A0D}" type="pres">
      <dgm:prSet presAssocID="{1E4EB8FE-AD0B-4B8F-8695-D41D787B9AD0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E5FA15-FD5C-4D5C-9BD9-89AE3621E39B}" type="pres">
      <dgm:prSet presAssocID="{3EFD6D4E-C4FC-4BAF-9C64-74A167E4F591}" presName="space" presStyleCnt="0"/>
      <dgm:spPr/>
    </dgm:pt>
    <dgm:pt modelId="{A79575F0-53A8-4AC4-BE54-28F64BEF80B2}" type="pres">
      <dgm:prSet presAssocID="{A184C39D-3A47-4828-A167-097B8D1AAB37}" presName="composite" presStyleCnt="0"/>
      <dgm:spPr/>
    </dgm:pt>
    <dgm:pt modelId="{737C5C5E-5AC8-4430-AD58-6785C56D1723}" type="pres">
      <dgm:prSet presAssocID="{A184C39D-3A47-4828-A167-097B8D1AAB37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0EDB06-A947-4D53-914A-3F4A054E53DF}" type="pres">
      <dgm:prSet presAssocID="{A184C39D-3A47-4828-A167-097B8D1AAB37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B67612-231A-4E2B-9622-13092F41F4EF}" type="pres">
      <dgm:prSet presAssocID="{3759841F-167F-4A5A-A112-1FD2958DC2FF}" presName="space" presStyleCnt="0"/>
      <dgm:spPr/>
    </dgm:pt>
    <dgm:pt modelId="{A6E6CE3E-B413-415A-8F74-58D8DFCD58F6}" type="pres">
      <dgm:prSet presAssocID="{53492355-6D16-4FE3-8F54-507E59C80C9A}" presName="composite" presStyleCnt="0"/>
      <dgm:spPr/>
    </dgm:pt>
    <dgm:pt modelId="{53259F61-B580-4FC5-A381-449BDCCFCE53}" type="pres">
      <dgm:prSet presAssocID="{53492355-6D16-4FE3-8F54-507E59C80C9A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89E4F0-005D-4396-B33F-98191C78A1CE}" type="pres">
      <dgm:prSet presAssocID="{53492355-6D16-4FE3-8F54-507E59C80C9A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F2A01F-A95A-4F3F-9DD2-0013614A126F}" type="presOf" srcId="{2B14664D-93FF-4E9D-97B8-49F68AF716FA}" destId="{B5144535-5437-4C95-BB84-D6DD6AC71A0D}" srcOrd="0" destOrd="1" presId="urn:microsoft.com/office/officeart/2005/8/layout/hList1"/>
    <dgm:cxn modelId="{420057F5-9FA0-4109-AE28-CB9B96D36D2F}" srcId="{462F8D5C-DC0D-4B36-9B2D-18CE68727DD5}" destId="{903DFC8F-5794-4F83-86F2-3BCEE2D3BE5F}" srcOrd="1" destOrd="0" parTransId="{78AE569D-A9EA-4563-89AE-CE9ED6716F71}" sibTransId="{109AF8C2-6D98-4A2D-B242-62A762AAC2D0}"/>
    <dgm:cxn modelId="{4C4834FA-2645-469F-AE18-301949553513}" srcId="{1E4EB8FE-AD0B-4B8F-8695-D41D787B9AD0}" destId="{2F0C167D-401C-40B1-8D8E-D1E212B0650D}" srcOrd="0" destOrd="0" parTransId="{14BD119D-E6F9-4E96-B604-9133794947E7}" sibTransId="{28A8E43B-B77B-4930-BAF1-A2F903247C90}"/>
    <dgm:cxn modelId="{0830BD08-0AC4-45AE-AE82-A1E63CF35B94}" type="presOf" srcId="{2619C4ED-06FF-4168-BE98-D5FFD5CC378B}" destId="{7D0EDB06-A947-4D53-914A-3F4A054E53DF}" srcOrd="0" destOrd="0" presId="urn:microsoft.com/office/officeart/2005/8/layout/hList1"/>
    <dgm:cxn modelId="{7CAFE91A-1F94-4618-BEC0-446239947136}" srcId="{03E4A138-E122-4C4B-BD9E-079364F94F78}" destId="{53492355-6D16-4FE3-8F54-507E59C80C9A}" srcOrd="4" destOrd="0" parTransId="{FDDD40A3-4C44-4612-8D62-75193541BD58}" sibTransId="{4B90F6DC-C6CE-4A65-848E-78ED7FBCF730}"/>
    <dgm:cxn modelId="{5064B1F9-DAC0-4533-8E19-81A7AB176604}" srcId="{A184C39D-3A47-4828-A167-097B8D1AAB37}" destId="{2619C4ED-06FF-4168-BE98-D5FFD5CC378B}" srcOrd="0" destOrd="0" parTransId="{4628BDD8-0095-47B6-A66E-9277D6D2A906}" sibTransId="{0FF42A9E-57DF-4DC4-84F9-DEB1FE8E6D8C}"/>
    <dgm:cxn modelId="{C62ADF82-E857-4F7D-B016-E7D92B8CB0FE}" srcId="{1E4EB8FE-AD0B-4B8F-8695-D41D787B9AD0}" destId="{2B14664D-93FF-4E9D-97B8-49F68AF716FA}" srcOrd="1" destOrd="0" parTransId="{75346D22-FD5F-4924-B543-454AF99EA3CE}" sibTransId="{5259D660-5BEB-48F7-ABE4-CE3C8FB9B6C5}"/>
    <dgm:cxn modelId="{022F9B8A-1DF1-48DE-83B8-03FEC8176CEC}" srcId="{AF697F7E-41ED-4CA7-8F34-2E215AD30C52}" destId="{5AEE9B63-B382-43DB-B768-1C54778AD462}" srcOrd="0" destOrd="0" parTransId="{27027A55-8C73-43EC-95F9-044255FE8E19}" sibTransId="{F6EF3DC3-3A5B-4E9F-8758-93328D4F8E60}"/>
    <dgm:cxn modelId="{8EAFBFAB-9F52-47F9-BA55-B9CC93B75910}" srcId="{53492355-6D16-4FE3-8F54-507E59C80C9A}" destId="{49F400C2-CCCC-47FC-9A64-D2F7B9094A30}" srcOrd="0" destOrd="0" parTransId="{E08B8F66-295E-4BDC-9F64-831C4D34F8ED}" sibTransId="{EE1F09E5-6128-46CD-BDFF-2472C61C7692}"/>
    <dgm:cxn modelId="{338BB20A-CD31-413A-AE9E-7CC6FDAC40CF}" type="presOf" srcId="{A184C39D-3A47-4828-A167-097B8D1AAB37}" destId="{737C5C5E-5AC8-4430-AD58-6785C56D1723}" srcOrd="0" destOrd="0" presId="urn:microsoft.com/office/officeart/2005/8/layout/hList1"/>
    <dgm:cxn modelId="{54DA84C2-7222-477E-8033-BA2B2F0313DF}" srcId="{03E4A138-E122-4C4B-BD9E-079364F94F78}" destId="{A184C39D-3A47-4828-A167-097B8D1AAB37}" srcOrd="3" destOrd="0" parTransId="{17D0999E-9DFE-4DA8-ADF5-F0D3C0A084A7}" sibTransId="{3759841F-167F-4A5A-A112-1FD2958DC2FF}"/>
    <dgm:cxn modelId="{2B86828F-D64F-4452-B122-0436DD69B1A3}" srcId="{03E4A138-E122-4C4B-BD9E-079364F94F78}" destId="{462F8D5C-DC0D-4B36-9B2D-18CE68727DD5}" srcOrd="0" destOrd="0" parTransId="{B2DE826A-5EC6-4EDE-86FC-3ABE40E80902}" sibTransId="{3B9D2C45-88B9-43FA-B209-BF6BE79C2DBD}"/>
    <dgm:cxn modelId="{28E8207C-8343-4F31-B33D-5372B119B5D4}" type="presOf" srcId="{A694D9CB-5FDF-460E-BB45-A3A719CEA335}" destId="{D77A5F54-E636-40C3-9D45-79D50CC59382}" srcOrd="0" destOrd="0" presId="urn:microsoft.com/office/officeart/2005/8/layout/hList1"/>
    <dgm:cxn modelId="{05B25498-15D2-434C-824B-19FB858FCF8F}" type="presOf" srcId="{AF697F7E-41ED-4CA7-8F34-2E215AD30C52}" destId="{DD1EE4EA-944C-4479-BB37-7C953726317A}" srcOrd="0" destOrd="0" presId="urn:microsoft.com/office/officeart/2005/8/layout/hList1"/>
    <dgm:cxn modelId="{372E52DC-0678-4FD7-8865-15A85113F56C}" srcId="{A184C39D-3A47-4828-A167-097B8D1AAB37}" destId="{CEB43414-ABE7-46A3-A632-E557DFD2D6C9}" srcOrd="1" destOrd="0" parTransId="{0F476E81-F053-495B-BB70-721DEC7A5170}" sibTransId="{3C062E98-2D37-4E15-BBF0-6BDFB3F4E57D}"/>
    <dgm:cxn modelId="{A2A78E5A-B0CC-4F05-BE20-FF094A284977}" type="presOf" srcId="{903DFC8F-5794-4F83-86F2-3BCEE2D3BE5F}" destId="{D77A5F54-E636-40C3-9D45-79D50CC59382}" srcOrd="0" destOrd="1" presId="urn:microsoft.com/office/officeart/2005/8/layout/hList1"/>
    <dgm:cxn modelId="{1207EBAB-5A59-4478-B563-9471707AB1A0}" srcId="{03E4A138-E122-4C4B-BD9E-079364F94F78}" destId="{AF697F7E-41ED-4CA7-8F34-2E215AD30C52}" srcOrd="1" destOrd="0" parTransId="{506B2F85-A6AA-45D9-B48E-1297D107BF9F}" sibTransId="{DF6C2789-DE9F-4B06-A4C8-267FC07A741E}"/>
    <dgm:cxn modelId="{F2F72674-2D8A-4EA5-AEF8-6A494B216F1C}" type="presOf" srcId="{49F400C2-CCCC-47FC-9A64-D2F7B9094A30}" destId="{4C89E4F0-005D-4396-B33F-98191C78A1CE}" srcOrd="0" destOrd="0" presId="urn:microsoft.com/office/officeart/2005/8/layout/hList1"/>
    <dgm:cxn modelId="{ED900812-FE86-44F2-B3CB-1DEC2F67C3DD}" type="presOf" srcId="{1E4EB8FE-AD0B-4B8F-8695-D41D787B9AD0}" destId="{F7E1C6DD-E64F-47EC-8090-B77F8F19DDBE}" srcOrd="0" destOrd="0" presId="urn:microsoft.com/office/officeart/2005/8/layout/hList1"/>
    <dgm:cxn modelId="{460850C9-71AC-46CC-A7B7-1CB332BFCCC3}" type="presOf" srcId="{CEB43414-ABE7-46A3-A632-E557DFD2D6C9}" destId="{7D0EDB06-A947-4D53-914A-3F4A054E53DF}" srcOrd="0" destOrd="1" presId="urn:microsoft.com/office/officeart/2005/8/layout/hList1"/>
    <dgm:cxn modelId="{332E4AF3-A468-4B74-A5D5-57FB39A45F34}" type="presOf" srcId="{5AEE9B63-B382-43DB-B768-1C54778AD462}" destId="{E90DCE2A-8B32-448E-8755-0172160041B2}" srcOrd="0" destOrd="0" presId="urn:microsoft.com/office/officeart/2005/8/layout/hList1"/>
    <dgm:cxn modelId="{0771F048-1A4B-4AD6-BADA-D5972CA35206}" srcId="{462F8D5C-DC0D-4B36-9B2D-18CE68727DD5}" destId="{A694D9CB-5FDF-460E-BB45-A3A719CEA335}" srcOrd="0" destOrd="0" parTransId="{61D75C57-A0AB-4BDE-B941-731F7ADFD880}" sibTransId="{441ADC0C-1EE2-4D64-9E3A-E9E75CE492CB}"/>
    <dgm:cxn modelId="{2642B681-6884-4032-94DD-064CA33EBA08}" type="presOf" srcId="{53492355-6D16-4FE3-8F54-507E59C80C9A}" destId="{53259F61-B580-4FC5-A381-449BDCCFCE53}" srcOrd="0" destOrd="0" presId="urn:microsoft.com/office/officeart/2005/8/layout/hList1"/>
    <dgm:cxn modelId="{27F48F51-D004-415A-93AE-1D02FF6E41CF}" type="presOf" srcId="{462F8D5C-DC0D-4B36-9B2D-18CE68727DD5}" destId="{2F497D9D-0FC0-41E8-AF76-F111572E56A7}" srcOrd="0" destOrd="0" presId="urn:microsoft.com/office/officeart/2005/8/layout/hList1"/>
    <dgm:cxn modelId="{B35DE92F-E537-442A-850E-1B4748C21978}" srcId="{03E4A138-E122-4C4B-BD9E-079364F94F78}" destId="{1E4EB8FE-AD0B-4B8F-8695-D41D787B9AD0}" srcOrd="2" destOrd="0" parTransId="{68A8CAF6-3D34-4467-ACAA-CAE3B043D8BF}" sibTransId="{3EFD6D4E-C4FC-4BAF-9C64-74A167E4F591}"/>
    <dgm:cxn modelId="{2D52D3D0-C1FF-4E45-87F6-E2786F1D1573}" type="presOf" srcId="{03E4A138-E122-4C4B-BD9E-079364F94F78}" destId="{E64B82B5-1FF4-4492-B8A0-09B98C01FEC4}" srcOrd="0" destOrd="0" presId="urn:microsoft.com/office/officeart/2005/8/layout/hList1"/>
    <dgm:cxn modelId="{2DC1DBAD-E13C-485D-8A13-3987080EFCDC}" type="presOf" srcId="{2F0C167D-401C-40B1-8D8E-D1E212B0650D}" destId="{B5144535-5437-4C95-BB84-D6DD6AC71A0D}" srcOrd="0" destOrd="0" presId="urn:microsoft.com/office/officeart/2005/8/layout/hList1"/>
    <dgm:cxn modelId="{95874931-E090-4EFF-BD5C-B32844E6A47B}" type="presParOf" srcId="{E64B82B5-1FF4-4492-B8A0-09B98C01FEC4}" destId="{CC46BEE7-3D3F-4121-83EF-03FA95781809}" srcOrd="0" destOrd="0" presId="urn:microsoft.com/office/officeart/2005/8/layout/hList1"/>
    <dgm:cxn modelId="{C7C1D487-7A3A-4759-B9B4-5C3C95B251F0}" type="presParOf" srcId="{CC46BEE7-3D3F-4121-83EF-03FA95781809}" destId="{2F497D9D-0FC0-41E8-AF76-F111572E56A7}" srcOrd="0" destOrd="0" presId="urn:microsoft.com/office/officeart/2005/8/layout/hList1"/>
    <dgm:cxn modelId="{ACA118FA-7BBD-44F1-A01A-792F52219CBF}" type="presParOf" srcId="{CC46BEE7-3D3F-4121-83EF-03FA95781809}" destId="{D77A5F54-E636-40C3-9D45-79D50CC59382}" srcOrd="1" destOrd="0" presId="urn:microsoft.com/office/officeart/2005/8/layout/hList1"/>
    <dgm:cxn modelId="{8406D663-F121-4456-AA75-255247B5DA49}" type="presParOf" srcId="{E64B82B5-1FF4-4492-B8A0-09B98C01FEC4}" destId="{FBC8887B-D2FF-4448-9DCC-BF26880E4B87}" srcOrd="1" destOrd="0" presId="urn:microsoft.com/office/officeart/2005/8/layout/hList1"/>
    <dgm:cxn modelId="{62B07904-A201-4D63-8ADB-F631D677D244}" type="presParOf" srcId="{E64B82B5-1FF4-4492-B8A0-09B98C01FEC4}" destId="{DAFE6F46-6581-4934-878A-26818609B055}" srcOrd="2" destOrd="0" presId="urn:microsoft.com/office/officeart/2005/8/layout/hList1"/>
    <dgm:cxn modelId="{F5980470-862F-4AE8-A47D-DCBED492181C}" type="presParOf" srcId="{DAFE6F46-6581-4934-878A-26818609B055}" destId="{DD1EE4EA-944C-4479-BB37-7C953726317A}" srcOrd="0" destOrd="0" presId="urn:microsoft.com/office/officeart/2005/8/layout/hList1"/>
    <dgm:cxn modelId="{ACA9FF88-B3D5-45F5-9602-E63287314868}" type="presParOf" srcId="{DAFE6F46-6581-4934-878A-26818609B055}" destId="{E90DCE2A-8B32-448E-8755-0172160041B2}" srcOrd="1" destOrd="0" presId="urn:microsoft.com/office/officeart/2005/8/layout/hList1"/>
    <dgm:cxn modelId="{0AC614E6-C578-4144-9B35-46DCF4745EAB}" type="presParOf" srcId="{E64B82B5-1FF4-4492-B8A0-09B98C01FEC4}" destId="{F80F6BAB-2717-4A96-AE33-DA26DC308408}" srcOrd="3" destOrd="0" presId="urn:microsoft.com/office/officeart/2005/8/layout/hList1"/>
    <dgm:cxn modelId="{8B33B101-84E2-4B97-B2A7-CB7E52625885}" type="presParOf" srcId="{E64B82B5-1FF4-4492-B8A0-09B98C01FEC4}" destId="{8FCD5951-774D-4140-8F3B-428C3A178AF2}" srcOrd="4" destOrd="0" presId="urn:microsoft.com/office/officeart/2005/8/layout/hList1"/>
    <dgm:cxn modelId="{CD88907B-3A68-4AE2-90AB-4D3A199F0F3E}" type="presParOf" srcId="{8FCD5951-774D-4140-8F3B-428C3A178AF2}" destId="{F7E1C6DD-E64F-47EC-8090-B77F8F19DDBE}" srcOrd="0" destOrd="0" presId="urn:microsoft.com/office/officeart/2005/8/layout/hList1"/>
    <dgm:cxn modelId="{731B2416-09F5-46D3-8D1F-55198C3DF09E}" type="presParOf" srcId="{8FCD5951-774D-4140-8F3B-428C3A178AF2}" destId="{B5144535-5437-4C95-BB84-D6DD6AC71A0D}" srcOrd="1" destOrd="0" presId="urn:microsoft.com/office/officeart/2005/8/layout/hList1"/>
    <dgm:cxn modelId="{E1058F39-4B65-4601-A859-6F99D24A087B}" type="presParOf" srcId="{E64B82B5-1FF4-4492-B8A0-09B98C01FEC4}" destId="{B3E5FA15-FD5C-4D5C-9BD9-89AE3621E39B}" srcOrd="5" destOrd="0" presId="urn:microsoft.com/office/officeart/2005/8/layout/hList1"/>
    <dgm:cxn modelId="{AC5C887A-26ED-4FDF-9A7B-778C5BB5340A}" type="presParOf" srcId="{E64B82B5-1FF4-4492-B8A0-09B98C01FEC4}" destId="{A79575F0-53A8-4AC4-BE54-28F64BEF80B2}" srcOrd="6" destOrd="0" presId="urn:microsoft.com/office/officeart/2005/8/layout/hList1"/>
    <dgm:cxn modelId="{3473AC59-8AFC-4E67-A751-E11CD11DAE61}" type="presParOf" srcId="{A79575F0-53A8-4AC4-BE54-28F64BEF80B2}" destId="{737C5C5E-5AC8-4430-AD58-6785C56D1723}" srcOrd="0" destOrd="0" presId="urn:microsoft.com/office/officeart/2005/8/layout/hList1"/>
    <dgm:cxn modelId="{A7F116A9-A898-4ED0-AC7E-7FC1BFFB6C03}" type="presParOf" srcId="{A79575F0-53A8-4AC4-BE54-28F64BEF80B2}" destId="{7D0EDB06-A947-4D53-914A-3F4A054E53DF}" srcOrd="1" destOrd="0" presId="urn:microsoft.com/office/officeart/2005/8/layout/hList1"/>
    <dgm:cxn modelId="{42B7C980-0145-4E88-AAB7-03536AE7F74D}" type="presParOf" srcId="{E64B82B5-1FF4-4492-B8A0-09B98C01FEC4}" destId="{17B67612-231A-4E2B-9622-13092F41F4EF}" srcOrd="7" destOrd="0" presId="urn:microsoft.com/office/officeart/2005/8/layout/hList1"/>
    <dgm:cxn modelId="{050DF2D7-21C0-4435-84B8-EDB2CFA71B2B}" type="presParOf" srcId="{E64B82B5-1FF4-4492-B8A0-09B98C01FEC4}" destId="{A6E6CE3E-B413-415A-8F74-58D8DFCD58F6}" srcOrd="8" destOrd="0" presId="urn:microsoft.com/office/officeart/2005/8/layout/hList1"/>
    <dgm:cxn modelId="{9B03D4E6-E0CA-40D8-B853-8BFAE4F3C9B2}" type="presParOf" srcId="{A6E6CE3E-B413-415A-8F74-58D8DFCD58F6}" destId="{53259F61-B580-4FC5-A381-449BDCCFCE53}" srcOrd="0" destOrd="0" presId="urn:microsoft.com/office/officeart/2005/8/layout/hList1"/>
    <dgm:cxn modelId="{DB24AAFB-1EB7-4432-A65D-5AA22E22AB70}" type="presParOf" srcId="{A6E6CE3E-B413-415A-8F74-58D8DFCD58F6}" destId="{4C89E4F0-005D-4396-B33F-98191C78A1C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3F31012-EC95-4D5D-B662-DF888FE40B6C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AD2D5FA-0B21-48FC-AF01-FB54ABC241FF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800" dirty="0" smtClean="0">
              <a:solidFill>
                <a:schemeClr val="bg1"/>
              </a:solidFill>
            </a:rPr>
            <a:t>社会主义是干出来的</a:t>
          </a:r>
          <a:endParaRPr lang="zh-CN" altLang="en-US" sz="2800" dirty="0">
            <a:solidFill>
              <a:schemeClr val="bg1"/>
            </a:solidFill>
          </a:endParaRPr>
        </a:p>
      </dgm:t>
    </dgm:pt>
    <dgm:pt modelId="{491A3D7A-6B7F-45D5-99DB-49DB9B49665B}" cxnId="{63E0AD6C-222F-4740-9615-B51F693631E8}" type="parTrans">
      <dgm:prSet/>
      <dgm:spPr/>
      <dgm:t>
        <a:bodyPr/>
        <a:lstStyle/>
        <a:p>
          <a:endParaRPr lang="zh-CN" altLang="en-US"/>
        </a:p>
      </dgm:t>
    </dgm:pt>
    <dgm:pt modelId="{1CBE8602-18B2-4E43-87D2-F5E55C626CBB}" cxnId="{63E0AD6C-222F-4740-9615-B51F693631E8}" type="sibTrans">
      <dgm:prSet/>
      <dgm:spPr/>
      <dgm:t>
        <a:bodyPr/>
        <a:lstStyle/>
        <a:p>
          <a:endParaRPr lang="zh-CN" altLang="en-US"/>
        </a:p>
      </dgm:t>
    </dgm:pt>
    <dgm:pt modelId="{2F407C92-1C96-4552-9D6F-05F7445273B7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知者行之始，行者知之成</a:t>
          </a:r>
          <a:endParaRPr lang="en-US" altLang="zh-CN" b="1" dirty="0" smtClean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  <a:p>
          <a:r>
            <a:rPr lang="en-US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——</a:t>
          </a:r>
          <a:r>
            <a: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王阳明</a:t>
          </a:r>
          <a:endParaRPr lang="zh-CN" altLang="en-US" dirty="0">
            <a:solidFill>
              <a:schemeClr val="tx1"/>
            </a:solidFill>
          </a:endParaRPr>
        </a:p>
      </dgm:t>
    </dgm:pt>
    <dgm:pt modelId="{EF6307BA-DFCA-40BA-B5A4-87E4C8503627}" cxnId="{8D784848-9A5B-47EE-90DC-9BA6B01538DB}" type="parTrans">
      <dgm:prSet/>
      <dgm:spPr/>
      <dgm:t>
        <a:bodyPr/>
        <a:lstStyle/>
        <a:p>
          <a:endParaRPr lang="zh-CN" altLang="en-US"/>
        </a:p>
      </dgm:t>
    </dgm:pt>
    <dgm:pt modelId="{9E4177B3-2946-48F1-B551-CC6437359B1D}" cxnId="{8D784848-9A5B-47EE-90DC-9BA6B01538DB}" type="sibTrans">
      <dgm:prSet/>
      <dgm:spPr/>
      <dgm:t>
        <a:bodyPr/>
        <a:lstStyle/>
        <a:p>
          <a:endParaRPr lang="zh-CN" altLang="en-US"/>
        </a:p>
      </dgm:t>
    </dgm:pt>
    <dgm:pt modelId="{9328FC1D-1D98-43FC-B6C2-13EACAB5D038}">
      <dgm:prSet phldrT="[文本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 dirty="0"/>
        </a:p>
      </dgm:t>
    </dgm:pt>
    <dgm:pt modelId="{9CE9903E-B353-4AD6-8C32-589F5919AE82}" cxnId="{7CA5562E-F109-4AC7-9EB8-015982DADCDF}" type="sibTrans">
      <dgm:prSet/>
      <dgm:spPr/>
      <dgm:t>
        <a:bodyPr/>
        <a:lstStyle/>
        <a:p>
          <a:endParaRPr lang="zh-CN" altLang="en-US"/>
        </a:p>
      </dgm:t>
    </dgm:pt>
    <dgm:pt modelId="{FA082B93-D1ED-4B06-815A-FABF67C5FFBD}" cxnId="{7CA5562E-F109-4AC7-9EB8-015982DADCDF}" type="parTrans">
      <dgm:prSet/>
      <dgm:spPr/>
      <dgm:t>
        <a:bodyPr/>
        <a:lstStyle/>
        <a:p>
          <a:endParaRPr lang="zh-CN" altLang="en-US"/>
        </a:p>
      </dgm:t>
    </dgm:pt>
    <dgm:pt modelId="{5DCC7049-EF8A-4F3F-A573-DCD9A761413F}">
      <dgm:prSet phldrT="[文本]"/>
      <dgm:spPr>
        <a:solidFill>
          <a:srgbClr val="BAF69C"/>
        </a:solidFill>
      </dgm:spPr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广大青年要努力成为</a:t>
          </a:r>
          <a:r>
            <a: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有理想、有学问、有才干的实干家</a:t>
          </a:r>
          <a:r>
            <a: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，在新时代干出一番事业。</a:t>
          </a:r>
          <a:endParaRPr lang="zh-CN" altLang="en-US" dirty="0">
            <a:solidFill>
              <a:schemeClr val="tx1"/>
            </a:solidFill>
          </a:endParaRPr>
        </a:p>
      </dgm:t>
    </dgm:pt>
    <dgm:pt modelId="{21F5D24E-5A55-45B5-B587-82091E17FFE9}" cxnId="{CD467A90-BE9A-4294-8133-FD3B6BDB3A52}" type="sibTrans">
      <dgm:prSet/>
      <dgm:spPr/>
      <dgm:t>
        <a:bodyPr/>
        <a:lstStyle/>
        <a:p>
          <a:endParaRPr lang="zh-CN" altLang="en-US"/>
        </a:p>
      </dgm:t>
    </dgm:pt>
    <dgm:pt modelId="{77059DB8-4DBF-43D8-9056-B3382E1AD49D}" cxnId="{CD467A90-BE9A-4294-8133-FD3B6BDB3A52}" type="parTrans">
      <dgm:prSet/>
      <dgm:spPr/>
      <dgm:t>
        <a:bodyPr/>
        <a:lstStyle/>
        <a:p>
          <a:endParaRPr lang="zh-CN" altLang="en-US"/>
        </a:p>
      </dgm:t>
    </dgm:pt>
    <dgm:pt modelId="{00202F89-F881-4757-A167-C7A41744827D}" type="pres">
      <dgm:prSet presAssocID="{C3F31012-EC95-4D5D-B662-DF888FE40B6C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BB73F51-A41C-4D52-8099-F3F1E7BCE270}" type="pres">
      <dgm:prSet presAssocID="{C3F31012-EC95-4D5D-B662-DF888FE40B6C}" presName="matrix" presStyleCnt="0"/>
      <dgm:spPr/>
    </dgm:pt>
    <dgm:pt modelId="{F4CA3A60-55C6-49E5-8BF7-D7EDFF163C33}" type="pres">
      <dgm:prSet presAssocID="{C3F31012-EC95-4D5D-B662-DF888FE40B6C}" presName="tile1" presStyleLbl="node1" presStyleIdx="0" presStyleCnt="4" custLinFactNeighborX="-498" custLinFactNeighborY="-1809"/>
      <dgm:spPr/>
      <dgm:t>
        <a:bodyPr/>
        <a:lstStyle/>
        <a:p>
          <a:endParaRPr lang="zh-CN" altLang="en-US"/>
        </a:p>
      </dgm:t>
    </dgm:pt>
    <dgm:pt modelId="{DB14B88E-1AC0-49A8-8F14-D34246CCFC5B}" type="pres">
      <dgm:prSet presAssocID="{C3F31012-EC95-4D5D-B662-DF888FE40B6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F7322C-0845-4CB5-B23A-3D9701C7823B}" type="pres">
      <dgm:prSet presAssocID="{C3F31012-EC95-4D5D-B662-DF888FE40B6C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89A80229-D70A-42A0-9D6E-3A271D712EF4}" type="pres">
      <dgm:prSet presAssocID="{C3F31012-EC95-4D5D-B662-DF888FE40B6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232EEB-076C-4DC2-A658-2A2A25F3C4BD}" type="pres">
      <dgm:prSet presAssocID="{C3F31012-EC95-4D5D-B662-DF888FE40B6C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EDA57E5A-C85F-4069-8D7B-5CDC5E02EE06}" type="pres">
      <dgm:prSet presAssocID="{C3F31012-EC95-4D5D-B662-DF888FE40B6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4E3000-6646-4923-9AB1-B89274555A14}" type="pres">
      <dgm:prSet presAssocID="{C3F31012-EC95-4D5D-B662-DF888FE40B6C}" presName="tile4" presStyleLbl="node1" presStyleIdx="3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9DA6BB6D-2551-4B37-AA45-0274F74ACD19}" type="pres">
      <dgm:prSet presAssocID="{C3F31012-EC95-4D5D-B662-DF888FE40B6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A45C71-4190-4410-84C5-B0BCE0999EF3}" type="pres">
      <dgm:prSet presAssocID="{C3F31012-EC95-4D5D-B662-DF888FE40B6C}" presName="centerTile" presStyleLbl="fgShp" presStyleIdx="0" presStyleCnt="1" custScaleX="93107" custScaleY="130561" custLinFactNeighborX="-829" custLinFactNeighborY="-964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D467A90-BE9A-4294-8133-FD3B6BDB3A52}" srcId="{2AD2D5FA-0B21-48FC-AF01-FB54ABC241FF}" destId="{5DCC7049-EF8A-4F3F-A573-DCD9A761413F}" srcOrd="2" destOrd="0" parTransId="{77059DB8-4DBF-43D8-9056-B3382E1AD49D}" sibTransId="{21F5D24E-5A55-45B5-B587-82091E17FFE9}"/>
    <dgm:cxn modelId="{B469D827-E3B0-48FD-B83A-E60C61D14D23}" type="presOf" srcId="{2F407C92-1C96-4552-9D6F-05F7445273B7}" destId="{FCF7322C-0845-4CB5-B23A-3D9701C7823B}" srcOrd="0" destOrd="0" presId="urn:microsoft.com/office/officeart/2005/8/layout/matrix1"/>
    <dgm:cxn modelId="{CD6FF8C2-9FCF-4AFD-8063-9CA96A1E67D9}" type="presOf" srcId="{C3F31012-EC95-4D5D-B662-DF888FE40B6C}" destId="{00202F89-F881-4757-A167-C7A41744827D}" srcOrd="0" destOrd="0" presId="urn:microsoft.com/office/officeart/2005/8/layout/matrix1"/>
    <dgm:cxn modelId="{8D784848-9A5B-47EE-90DC-9BA6B01538DB}" srcId="{2AD2D5FA-0B21-48FC-AF01-FB54ABC241FF}" destId="{2F407C92-1C96-4552-9D6F-05F7445273B7}" srcOrd="1" destOrd="0" parTransId="{EF6307BA-DFCA-40BA-B5A4-87E4C8503627}" sibTransId="{9E4177B3-2946-48F1-B551-CC6437359B1D}"/>
    <dgm:cxn modelId="{79EA6041-F1DA-4EBE-A954-C6A90BCC58F2}" type="presOf" srcId="{9328FC1D-1D98-43FC-B6C2-13EACAB5D038}" destId="{DB14B88E-1AC0-49A8-8F14-D34246CCFC5B}" srcOrd="1" destOrd="0" presId="urn:microsoft.com/office/officeart/2005/8/layout/matrix1"/>
    <dgm:cxn modelId="{7CA5562E-F109-4AC7-9EB8-015982DADCDF}" srcId="{2AD2D5FA-0B21-48FC-AF01-FB54ABC241FF}" destId="{9328FC1D-1D98-43FC-B6C2-13EACAB5D038}" srcOrd="0" destOrd="0" parTransId="{FA082B93-D1ED-4B06-815A-FABF67C5FFBD}" sibTransId="{9CE9903E-B353-4AD6-8C32-589F5919AE82}"/>
    <dgm:cxn modelId="{2CA152E7-70FA-49BE-97E7-D0B28EDBCF80}" type="presOf" srcId="{5DCC7049-EF8A-4F3F-A573-DCD9A761413F}" destId="{EDA57E5A-C85F-4069-8D7B-5CDC5E02EE06}" srcOrd="1" destOrd="0" presId="urn:microsoft.com/office/officeart/2005/8/layout/matrix1"/>
    <dgm:cxn modelId="{1C7D7D4F-1DE5-4D04-9FBF-DA52241EFB10}" type="presOf" srcId="{9328FC1D-1D98-43FC-B6C2-13EACAB5D038}" destId="{F4CA3A60-55C6-49E5-8BF7-D7EDFF163C33}" srcOrd="0" destOrd="0" presId="urn:microsoft.com/office/officeart/2005/8/layout/matrix1"/>
    <dgm:cxn modelId="{66F4A161-C1F3-401E-9797-867E067EC17A}" type="presOf" srcId="{2AD2D5FA-0B21-48FC-AF01-FB54ABC241FF}" destId="{01A45C71-4190-4410-84C5-B0BCE0999EF3}" srcOrd="0" destOrd="0" presId="urn:microsoft.com/office/officeart/2005/8/layout/matrix1"/>
    <dgm:cxn modelId="{A69921AA-7AC2-4DFE-BC5A-0DBB6BFFCEA6}" type="presOf" srcId="{2F407C92-1C96-4552-9D6F-05F7445273B7}" destId="{89A80229-D70A-42A0-9D6E-3A271D712EF4}" srcOrd="1" destOrd="0" presId="urn:microsoft.com/office/officeart/2005/8/layout/matrix1"/>
    <dgm:cxn modelId="{63E0AD6C-222F-4740-9615-B51F693631E8}" srcId="{C3F31012-EC95-4D5D-B662-DF888FE40B6C}" destId="{2AD2D5FA-0B21-48FC-AF01-FB54ABC241FF}" srcOrd="0" destOrd="0" parTransId="{491A3D7A-6B7F-45D5-99DB-49DB9B49665B}" sibTransId="{1CBE8602-18B2-4E43-87D2-F5E55C626CBB}"/>
    <dgm:cxn modelId="{7AA44DD7-275C-4407-9801-8E3268E4734E}" type="presOf" srcId="{5DCC7049-EF8A-4F3F-A573-DCD9A761413F}" destId="{05232EEB-076C-4DC2-A658-2A2A25F3C4BD}" srcOrd="0" destOrd="0" presId="urn:microsoft.com/office/officeart/2005/8/layout/matrix1"/>
    <dgm:cxn modelId="{25AAE60E-CEF1-4741-86D9-06B2527821B5}" type="presParOf" srcId="{00202F89-F881-4757-A167-C7A41744827D}" destId="{5BB73F51-A41C-4D52-8099-F3F1E7BCE270}" srcOrd="0" destOrd="0" presId="urn:microsoft.com/office/officeart/2005/8/layout/matrix1"/>
    <dgm:cxn modelId="{CFC6B538-CD7C-409E-87CD-38EA5AEDCB4D}" type="presParOf" srcId="{5BB73F51-A41C-4D52-8099-F3F1E7BCE270}" destId="{F4CA3A60-55C6-49E5-8BF7-D7EDFF163C33}" srcOrd="0" destOrd="0" presId="urn:microsoft.com/office/officeart/2005/8/layout/matrix1"/>
    <dgm:cxn modelId="{8CC6141A-92C4-47A7-9121-FD47CB640F9B}" type="presParOf" srcId="{5BB73F51-A41C-4D52-8099-F3F1E7BCE270}" destId="{DB14B88E-1AC0-49A8-8F14-D34246CCFC5B}" srcOrd="1" destOrd="0" presId="urn:microsoft.com/office/officeart/2005/8/layout/matrix1"/>
    <dgm:cxn modelId="{36E67627-C98C-4509-AD06-6902110B17B4}" type="presParOf" srcId="{5BB73F51-A41C-4D52-8099-F3F1E7BCE270}" destId="{FCF7322C-0845-4CB5-B23A-3D9701C7823B}" srcOrd="2" destOrd="0" presId="urn:microsoft.com/office/officeart/2005/8/layout/matrix1"/>
    <dgm:cxn modelId="{71C6A629-A667-439D-819E-F1AA60896E16}" type="presParOf" srcId="{5BB73F51-A41C-4D52-8099-F3F1E7BCE270}" destId="{89A80229-D70A-42A0-9D6E-3A271D712EF4}" srcOrd="3" destOrd="0" presId="urn:microsoft.com/office/officeart/2005/8/layout/matrix1"/>
    <dgm:cxn modelId="{5A123E5C-9196-4AD0-93F1-C2F8823DE89B}" type="presParOf" srcId="{5BB73F51-A41C-4D52-8099-F3F1E7BCE270}" destId="{05232EEB-076C-4DC2-A658-2A2A25F3C4BD}" srcOrd="4" destOrd="0" presId="urn:microsoft.com/office/officeart/2005/8/layout/matrix1"/>
    <dgm:cxn modelId="{2417B41D-D689-49C9-BCC5-935C1ABE3A33}" type="presParOf" srcId="{5BB73F51-A41C-4D52-8099-F3F1E7BCE270}" destId="{EDA57E5A-C85F-4069-8D7B-5CDC5E02EE06}" srcOrd="5" destOrd="0" presId="urn:microsoft.com/office/officeart/2005/8/layout/matrix1"/>
    <dgm:cxn modelId="{9C7DC10C-C888-4788-A1B8-62F9BE581282}" type="presParOf" srcId="{5BB73F51-A41C-4D52-8099-F3F1E7BCE270}" destId="{D34E3000-6646-4923-9AB1-B89274555A14}" srcOrd="6" destOrd="0" presId="urn:microsoft.com/office/officeart/2005/8/layout/matrix1"/>
    <dgm:cxn modelId="{EB5D6A4B-4911-490B-9FAA-A9A17DB103D5}" type="presParOf" srcId="{5BB73F51-A41C-4D52-8099-F3F1E7BCE270}" destId="{9DA6BB6D-2551-4B37-AA45-0274F74ACD19}" srcOrd="7" destOrd="0" presId="urn:microsoft.com/office/officeart/2005/8/layout/matrix1"/>
    <dgm:cxn modelId="{69DC3C5D-56F0-4361-86E0-255E1A3F4229}" type="presParOf" srcId="{00202F89-F881-4757-A167-C7A41744827D}" destId="{01A45C71-4190-4410-84C5-B0BCE0999EF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34862F5-224B-47AB-95BD-D6F04FB68B12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1308AAC4-56E7-4B7E-8D31-3E2670EF1054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000" b="1" dirty="0" smtClean="0"/>
            <a:t>思想政治素质</a:t>
          </a:r>
          <a:endParaRPr lang="zh-CN" altLang="en-US" sz="2000" b="1" dirty="0"/>
        </a:p>
      </dgm:t>
    </dgm:pt>
    <dgm:pt modelId="{66E333BF-6AA0-4919-83F6-859A7B1131E2}" cxnId="{B06DDABB-0FCD-438D-8571-19A24DFFCAF5}" type="parTrans">
      <dgm:prSet/>
      <dgm:spPr/>
      <dgm:t>
        <a:bodyPr/>
        <a:lstStyle/>
        <a:p>
          <a:endParaRPr lang="zh-CN" altLang="en-US"/>
        </a:p>
      </dgm:t>
    </dgm:pt>
    <dgm:pt modelId="{E6D5F695-2335-4387-81F6-9E182FC20263}" cxnId="{B06DDABB-0FCD-438D-8571-19A24DFFCAF5}" type="sibTrans">
      <dgm:prSet/>
      <dgm:spPr/>
      <dgm:t>
        <a:bodyPr/>
        <a:lstStyle/>
        <a:p>
          <a:endParaRPr lang="zh-CN" altLang="en-US"/>
        </a:p>
      </dgm:t>
    </dgm:pt>
    <dgm:pt modelId="{0175349B-9D59-4BF0-A406-2352C64F98E8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b="1" dirty="0" smtClean="0"/>
            <a:t>法治素养</a:t>
          </a:r>
          <a:endParaRPr lang="zh-CN" altLang="en-US" sz="2000" b="1" dirty="0"/>
        </a:p>
      </dgm:t>
    </dgm:pt>
    <dgm:pt modelId="{932ACE8D-E477-4458-8516-4995D1DE9A63}" cxnId="{E5A7BCEC-FD6B-4E72-BFDA-1397705283DE}" type="parTrans">
      <dgm:prSet/>
      <dgm:spPr/>
      <dgm:t>
        <a:bodyPr/>
        <a:lstStyle/>
        <a:p>
          <a:endParaRPr lang="zh-CN" altLang="en-US"/>
        </a:p>
      </dgm:t>
    </dgm:pt>
    <dgm:pt modelId="{269DB16E-1FA4-4AE7-A746-73E9CCF11D3C}" cxnId="{E5A7BCEC-FD6B-4E72-BFDA-1397705283DE}" type="sibTrans">
      <dgm:prSet/>
      <dgm:spPr/>
      <dgm:t>
        <a:bodyPr/>
        <a:lstStyle/>
        <a:p>
          <a:endParaRPr lang="zh-CN" altLang="en-US"/>
        </a:p>
      </dgm:t>
    </dgm:pt>
    <dgm:pt modelId="{1A1EFEEA-7B67-45C3-B1F8-533A78BC345A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2000" b="1" dirty="0" smtClean="0"/>
            <a:t>道德素质</a:t>
          </a:r>
          <a:endParaRPr lang="zh-CN" altLang="en-US" sz="2000" b="1" dirty="0"/>
        </a:p>
      </dgm:t>
    </dgm:pt>
    <dgm:pt modelId="{EDD77A23-C2CF-4F0C-818E-71B53B927F2E}" cxnId="{E433FF06-4925-4542-8B8C-51CA13F564DD}" type="parTrans">
      <dgm:prSet/>
      <dgm:spPr/>
      <dgm:t>
        <a:bodyPr/>
        <a:lstStyle/>
        <a:p>
          <a:endParaRPr lang="zh-CN" altLang="en-US"/>
        </a:p>
      </dgm:t>
    </dgm:pt>
    <dgm:pt modelId="{7A45992C-E890-4745-9E8F-88B8D2F1A2FD}" cxnId="{E433FF06-4925-4542-8B8C-51CA13F564DD}" type="sibTrans">
      <dgm:prSet/>
      <dgm:spPr/>
      <dgm:t>
        <a:bodyPr/>
        <a:lstStyle/>
        <a:p>
          <a:endParaRPr lang="zh-CN" altLang="en-US"/>
        </a:p>
      </dgm:t>
    </dgm:pt>
    <dgm:pt modelId="{0484F5EC-0008-4870-95B1-4D9BC82316FB}" type="pres">
      <dgm:prSet presAssocID="{134862F5-224B-47AB-95BD-D6F04FB68B1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8CB5DA9-2855-49A8-A96D-7484752668F0}" type="pres">
      <dgm:prSet presAssocID="{1308AAC4-56E7-4B7E-8D31-3E2670EF105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CA1D95-21BD-45C2-8C62-7E6803951EAC}" type="pres">
      <dgm:prSet presAssocID="{1308AAC4-56E7-4B7E-8D31-3E2670EF105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4442D5F9-ABB6-4E4F-9198-4E92AE8BF8A2}" type="pres">
      <dgm:prSet presAssocID="{1308AAC4-56E7-4B7E-8D31-3E2670EF105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B4F7217F-3A5B-433C-9C6D-06A715589187}" type="pres">
      <dgm:prSet presAssocID="{0175349B-9D59-4BF0-A406-2352C64F98E8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EC1162-F212-4ACB-B634-C40698335D79}" type="pres">
      <dgm:prSet presAssocID="{0175349B-9D59-4BF0-A406-2352C64F98E8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B15F515C-A497-42BB-8144-AC5AAC4F3995}" type="pres">
      <dgm:prSet presAssocID="{0175349B-9D59-4BF0-A406-2352C64F98E8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EDEA62E2-6D54-4FA5-87F3-206581D949AD}" type="pres">
      <dgm:prSet presAssocID="{1A1EFEEA-7B67-45C3-B1F8-533A78BC345A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E0745C21-CA10-45E3-9E28-896EB223C0A0}" type="pres">
      <dgm:prSet presAssocID="{1A1EFEEA-7B67-45C3-B1F8-533A78BC345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54B2FF-043F-48B2-98FC-AD817BEE17F8}" type="pres">
      <dgm:prSet presAssocID="{1A1EFEEA-7B67-45C3-B1F8-533A78BC345A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4215FF1C-EA70-40FA-9EC0-BC656F044DD7}" type="pres">
      <dgm:prSet presAssocID="{1A1EFEEA-7B67-45C3-B1F8-533A78BC345A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D2F4CA81-934D-4491-9892-B573A78ED869}" type="pres">
      <dgm:prSet presAssocID="{E6D5F695-2335-4387-81F6-9E182FC20263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DB7AA92A-977B-49DD-B2C3-D086392778A4}" type="pres">
      <dgm:prSet presAssocID="{269DB16E-1FA4-4AE7-A746-73E9CCF11D3C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1243294A-4B2A-4701-AEE6-9F635F2689F2}" type="pres">
      <dgm:prSet presAssocID="{7A45992C-E890-4745-9E8F-88B8D2F1A2FD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D992ADA9-952F-4C77-AFF5-A6285FA1F92A}" type="presOf" srcId="{E6D5F695-2335-4387-81F6-9E182FC20263}" destId="{D2F4CA81-934D-4491-9892-B573A78ED869}" srcOrd="0" destOrd="0" presId="urn:microsoft.com/office/officeart/2005/8/layout/gear1"/>
    <dgm:cxn modelId="{32CC5FAE-1FA6-4B01-A70C-9FCA46AB10E2}" type="presOf" srcId="{1A1EFEEA-7B67-45C3-B1F8-533A78BC345A}" destId="{E0745C21-CA10-45E3-9E28-896EB223C0A0}" srcOrd="1" destOrd="0" presId="urn:microsoft.com/office/officeart/2005/8/layout/gear1"/>
    <dgm:cxn modelId="{97A0FF34-3FF2-4128-87F6-303A1DA6AB32}" type="presOf" srcId="{7A45992C-E890-4745-9E8F-88B8D2F1A2FD}" destId="{1243294A-4B2A-4701-AEE6-9F635F2689F2}" srcOrd="0" destOrd="0" presId="urn:microsoft.com/office/officeart/2005/8/layout/gear1"/>
    <dgm:cxn modelId="{B06DDABB-0FCD-438D-8571-19A24DFFCAF5}" srcId="{134862F5-224B-47AB-95BD-D6F04FB68B12}" destId="{1308AAC4-56E7-4B7E-8D31-3E2670EF1054}" srcOrd="0" destOrd="0" parTransId="{66E333BF-6AA0-4919-83F6-859A7B1131E2}" sibTransId="{E6D5F695-2335-4387-81F6-9E182FC20263}"/>
    <dgm:cxn modelId="{6395C4BC-44F6-4208-BD78-D77E67923648}" type="presOf" srcId="{1A1EFEEA-7B67-45C3-B1F8-533A78BC345A}" destId="{D454B2FF-043F-48B2-98FC-AD817BEE17F8}" srcOrd="2" destOrd="0" presId="urn:microsoft.com/office/officeart/2005/8/layout/gear1"/>
    <dgm:cxn modelId="{D950D495-7A27-4D5B-97D2-075D63EC7A27}" type="presOf" srcId="{1308AAC4-56E7-4B7E-8D31-3E2670EF1054}" destId="{B8CB5DA9-2855-49A8-A96D-7484752668F0}" srcOrd="0" destOrd="0" presId="urn:microsoft.com/office/officeart/2005/8/layout/gear1"/>
    <dgm:cxn modelId="{35F90A4E-5D5F-4BA2-A37C-3AE2F6B0C5DF}" type="presOf" srcId="{269DB16E-1FA4-4AE7-A746-73E9CCF11D3C}" destId="{DB7AA92A-977B-49DD-B2C3-D086392778A4}" srcOrd="0" destOrd="0" presId="urn:microsoft.com/office/officeart/2005/8/layout/gear1"/>
    <dgm:cxn modelId="{002FC59D-F54C-4822-ACDB-34B104C354A8}" type="presOf" srcId="{1308AAC4-56E7-4B7E-8D31-3E2670EF1054}" destId="{5DCA1D95-21BD-45C2-8C62-7E6803951EAC}" srcOrd="1" destOrd="0" presId="urn:microsoft.com/office/officeart/2005/8/layout/gear1"/>
    <dgm:cxn modelId="{EA632D14-A7D6-450D-A83E-63F52979331A}" type="presOf" srcId="{1308AAC4-56E7-4B7E-8D31-3E2670EF1054}" destId="{4442D5F9-ABB6-4E4F-9198-4E92AE8BF8A2}" srcOrd="2" destOrd="0" presId="urn:microsoft.com/office/officeart/2005/8/layout/gear1"/>
    <dgm:cxn modelId="{AB8D04C8-BA95-4334-A43B-975B409FDECD}" type="presOf" srcId="{134862F5-224B-47AB-95BD-D6F04FB68B12}" destId="{0484F5EC-0008-4870-95B1-4D9BC82316FB}" srcOrd="0" destOrd="0" presId="urn:microsoft.com/office/officeart/2005/8/layout/gear1"/>
    <dgm:cxn modelId="{9E3EB8AE-2E12-48B8-AAF6-79BD5DB426B7}" type="presOf" srcId="{0175349B-9D59-4BF0-A406-2352C64F98E8}" destId="{2AEC1162-F212-4ACB-B634-C40698335D79}" srcOrd="1" destOrd="0" presId="urn:microsoft.com/office/officeart/2005/8/layout/gear1"/>
    <dgm:cxn modelId="{8E5C233D-128E-49EB-9F30-E6F86C7B92BA}" type="presOf" srcId="{1A1EFEEA-7B67-45C3-B1F8-533A78BC345A}" destId="{EDEA62E2-6D54-4FA5-87F3-206581D949AD}" srcOrd="0" destOrd="0" presId="urn:microsoft.com/office/officeart/2005/8/layout/gear1"/>
    <dgm:cxn modelId="{A7791511-1D4D-4575-A899-B3E4ED728B51}" type="presOf" srcId="{0175349B-9D59-4BF0-A406-2352C64F98E8}" destId="{B4F7217F-3A5B-433C-9C6D-06A715589187}" srcOrd="0" destOrd="0" presId="urn:microsoft.com/office/officeart/2005/8/layout/gear1"/>
    <dgm:cxn modelId="{E433FF06-4925-4542-8B8C-51CA13F564DD}" srcId="{134862F5-224B-47AB-95BD-D6F04FB68B12}" destId="{1A1EFEEA-7B67-45C3-B1F8-533A78BC345A}" srcOrd="2" destOrd="0" parTransId="{EDD77A23-C2CF-4F0C-818E-71B53B927F2E}" sibTransId="{7A45992C-E890-4745-9E8F-88B8D2F1A2FD}"/>
    <dgm:cxn modelId="{B58E2871-8256-4BFE-B098-3C3F2AA2B683}" type="presOf" srcId="{0175349B-9D59-4BF0-A406-2352C64F98E8}" destId="{B15F515C-A497-42BB-8144-AC5AAC4F3995}" srcOrd="2" destOrd="0" presId="urn:microsoft.com/office/officeart/2005/8/layout/gear1"/>
    <dgm:cxn modelId="{E5A7BCEC-FD6B-4E72-BFDA-1397705283DE}" srcId="{134862F5-224B-47AB-95BD-D6F04FB68B12}" destId="{0175349B-9D59-4BF0-A406-2352C64F98E8}" srcOrd="1" destOrd="0" parTransId="{932ACE8D-E477-4458-8516-4995D1DE9A63}" sibTransId="{269DB16E-1FA4-4AE7-A746-73E9CCF11D3C}"/>
    <dgm:cxn modelId="{0759D3A1-794C-4F0F-B939-682DA6483BDB}" type="presOf" srcId="{1A1EFEEA-7B67-45C3-B1F8-533A78BC345A}" destId="{4215FF1C-EA70-40FA-9EC0-BC656F044DD7}" srcOrd="3" destOrd="0" presId="urn:microsoft.com/office/officeart/2005/8/layout/gear1"/>
    <dgm:cxn modelId="{E6D3AF6D-8D31-4E36-89B4-AD42619E5EB4}" type="presParOf" srcId="{0484F5EC-0008-4870-95B1-4D9BC82316FB}" destId="{B8CB5DA9-2855-49A8-A96D-7484752668F0}" srcOrd="0" destOrd="0" presId="urn:microsoft.com/office/officeart/2005/8/layout/gear1"/>
    <dgm:cxn modelId="{3EB97F5A-FFBA-4269-957F-9B2C457C5807}" type="presParOf" srcId="{0484F5EC-0008-4870-95B1-4D9BC82316FB}" destId="{5DCA1D95-21BD-45C2-8C62-7E6803951EAC}" srcOrd="1" destOrd="0" presId="urn:microsoft.com/office/officeart/2005/8/layout/gear1"/>
    <dgm:cxn modelId="{BEEBD856-3B44-494B-9ACF-F1E722391EF6}" type="presParOf" srcId="{0484F5EC-0008-4870-95B1-4D9BC82316FB}" destId="{4442D5F9-ABB6-4E4F-9198-4E92AE8BF8A2}" srcOrd="2" destOrd="0" presId="urn:microsoft.com/office/officeart/2005/8/layout/gear1"/>
    <dgm:cxn modelId="{D0E448A4-253B-4B66-A55A-58879DC4AB99}" type="presParOf" srcId="{0484F5EC-0008-4870-95B1-4D9BC82316FB}" destId="{B4F7217F-3A5B-433C-9C6D-06A715589187}" srcOrd="3" destOrd="0" presId="urn:microsoft.com/office/officeart/2005/8/layout/gear1"/>
    <dgm:cxn modelId="{5CAF4465-55C0-4A54-86B4-E86B86A96CDB}" type="presParOf" srcId="{0484F5EC-0008-4870-95B1-4D9BC82316FB}" destId="{2AEC1162-F212-4ACB-B634-C40698335D79}" srcOrd="4" destOrd="0" presId="urn:microsoft.com/office/officeart/2005/8/layout/gear1"/>
    <dgm:cxn modelId="{9694DCA7-EC27-41C9-B8DD-9F4A23E8D3B3}" type="presParOf" srcId="{0484F5EC-0008-4870-95B1-4D9BC82316FB}" destId="{B15F515C-A497-42BB-8144-AC5AAC4F3995}" srcOrd="5" destOrd="0" presId="urn:microsoft.com/office/officeart/2005/8/layout/gear1"/>
    <dgm:cxn modelId="{2BB6AD9E-05B4-405E-9E3A-EC64F32FE21A}" type="presParOf" srcId="{0484F5EC-0008-4870-95B1-4D9BC82316FB}" destId="{EDEA62E2-6D54-4FA5-87F3-206581D949AD}" srcOrd="6" destOrd="0" presId="urn:microsoft.com/office/officeart/2005/8/layout/gear1"/>
    <dgm:cxn modelId="{4C4E1F23-C8A7-40B7-B211-4A6ADECDE05B}" type="presParOf" srcId="{0484F5EC-0008-4870-95B1-4D9BC82316FB}" destId="{E0745C21-CA10-45E3-9E28-896EB223C0A0}" srcOrd="7" destOrd="0" presId="urn:microsoft.com/office/officeart/2005/8/layout/gear1"/>
    <dgm:cxn modelId="{61B90064-E0FE-42DF-9431-D474CF83FF04}" type="presParOf" srcId="{0484F5EC-0008-4870-95B1-4D9BC82316FB}" destId="{D454B2FF-043F-48B2-98FC-AD817BEE17F8}" srcOrd="8" destOrd="0" presId="urn:microsoft.com/office/officeart/2005/8/layout/gear1"/>
    <dgm:cxn modelId="{FA022480-C045-43D5-9452-2E0ED9696E2A}" type="presParOf" srcId="{0484F5EC-0008-4870-95B1-4D9BC82316FB}" destId="{4215FF1C-EA70-40FA-9EC0-BC656F044DD7}" srcOrd="9" destOrd="0" presId="urn:microsoft.com/office/officeart/2005/8/layout/gear1"/>
    <dgm:cxn modelId="{F4BF0F14-F7FA-421A-8EB1-2D1FB1CE0044}" type="presParOf" srcId="{0484F5EC-0008-4870-95B1-4D9BC82316FB}" destId="{D2F4CA81-934D-4491-9892-B573A78ED869}" srcOrd="10" destOrd="0" presId="urn:microsoft.com/office/officeart/2005/8/layout/gear1"/>
    <dgm:cxn modelId="{707DF58A-578E-49F9-8695-DAF2648AB974}" type="presParOf" srcId="{0484F5EC-0008-4870-95B1-4D9BC82316FB}" destId="{DB7AA92A-977B-49DD-B2C3-D086392778A4}" srcOrd="11" destOrd="0" presId="urn:microsoft.com/office/officeart/2005/8/layout/gear1"/>
    <dgm:cxn modelId="{1D91B4D0-9F26-4DDA-8553-2560493A36BE}" type="presParOf" srcId="{0484F5EC-0008-4870-95B1-4D9BC82316FB}" destId="{1243294A-4B2A-4701-AEE6-9F635F2689F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EC387E4-9798-406A-8BE7-29073E05814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A555E7E-92E7-4156-A23A-F6D71017A050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b="1" dirty="0" smtClean="0"/>
            <a:t>思想道德素质和法治素养</a:t>
          </a:r>
          <a:endParaRPr lang="zh-CN" altLang="en-US" b="1" dirty="0"/>
        </a:p>
      </dgm:t>
    </dgm:pt>
    <dgm:pt modelId="{409E5403-7569-47E9-9C50-3C3CDA7F8C19}" cxnId="{CE4F0A7C-0BA0-4C5C-8D38-76B99090F42A}" type="parTrans">
      <dgm:prSet/>
      <dgm:spPr/>
      <dgm:t>
        <a:bodyPr/>
        <a:lstStyle/>
        <a:p>
          <a:endParaRPr lang="zh-CN" altLang="en-US"/>
        </a:p>
      </dgm:t>
    </dgm:pt>
    <dgm:pt modelId="{0188362D-A344-4AB8-965D-8116E72EABA7}" cxnId="{CE4F0A7C-0BA0-4C5C-8D38-76B99090F42A}" type="sibTrans">
      <dgm:prSet/>
      <dgm:spPr/>
      <dgm:t>
        <a:bodyPr/>
        <a:lstStyle/>
        <a:p>
          <a:endParaRPr lang="zh-CN" altLang="en-US"/>
        </a:p>
      </dgm:t>
    </dgm:pt>
    <dgm:pt modelId="{9BA5B19D-DBC5-491C-B4FF-E6A42A8E44F7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学习中升华</a:t>
          </a:r>
          <a:endParaRPr lang="zh-CN" altLang="en-US" sz="2000" b="1" dirty="0">
            <a:solidFill>
              <a:schemeClr val="bg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3EE7FD4E-6A45-428D-A19C-138B926F3BCE}" cxnId="{11022B6A-9A05-45F1-8F53-36559194C6C7}" type="parTrans">
      <dgm:prSet/>
      <dgm:spPr/>
      <dgm:t>
        <a:bodyPr/>
        <a:lstStyle/>
        <a:p>
          <a:endParaRPr lang="zh-CN" altLang="en-US"/>
        </a:p>
      </dgm:t>
    </dgm:pt>
    <dgm:pt modelId="{A8A0A916-0E15-4F97-8994-835FA35F29E7}" cxnId="{11022B6A-9A05-45F1-8F53-36559194C6C7}" type="sibTrans">
      <dgm:prSet/>
      <dgm:spPr/>
      <dgm:t>
        <a:bodyPr/>
        <a:lstStyle/>
        <a:p>
          <a:endParaRPr lang="zh-CN" altLang="en-US"/>
        </a:p>
      </dgm:t>
    </dgm:pt>
    <dgm:pt modelId="{B0AA52D7-B908-491C-9907-8021DF6AAC38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内省中完善</a:t>
          </a:r>
        </a:p>
      </dgm:t>
    </dgm:pt>
    <dgm:pt modelId="{11CF97FC-893F-447A-A8BB-6A3FF63B1A6A}" cxnId="{72DF9DBB-B65F-4AEC-B948-E91EA6B97208}" type="parTrans">
      <dgm:prSet/>
      <dgm:spPr/>
      <dgm:t>
        <a:bodyPr/>
        <a:lstStyle/>
        <a:p>
          <a:endParaRPr lang="zh-CN" altLang="en-US"/>
        </a:p>
      </dgm:t>
    </dgm:pt>
    <dgm:pt modelId="{CE347408-6E42-479F-8D70-16ABDF3769E8}" cxnId="{72DF9DBB-B65F-4AEC-B948-E91EA6B97208}" type="sibTrans">
      <dgm:prSet/>
      <dgm:spPr/>
      <dgm:t>
        <a:bodyPr/>
        <a:lstStyle/>
        <a:p>
          <a:endParaRPr lang="zh-CN" altLang="en-US"/>
        </a:p>
      </dgm:t>
    </dgm:pt>
    <dgm:pt modelId="{B62FE88B-9EE0-48BC-9812-8BF61F6B6714}">
      <dgm:prSet phldrT="[文本]" custT="1"/>
      <dgm:spPr>
        <a:solidFill>
          <a:srgbClr val="002060"/>
        </a:solidFill>
      </dgm:spPr>
      <dgm:t>
        <a:bodyPr/>
        <a:lstStyle/>
        <a:p>
          <a:r>
            <a: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自律中养成</a:t>
          </a:r>
        </a:p>
      </dgm:t>
    </dgm:pt>
    <dgm:pt modelId="{D479FCDD-E94F-4756-ACE2-BABF0A2CECC3}" cxnId="{02A457A8-0316-4549-9D67-C8EF8514EB2B}" type="parTrans">
      <dgm:prSet/>
      <dgm:spPr/>
      <dgm:t>
        <a:bodyPr/>
        <a:lstStyle/>
        <a:p>
          <a:endParaRPr lang="zh-CN" altLang="en-US"/>
        </a:p>
      </dgm:t>
    </dgm:pt>
    <dgm:pt modelId="{EED13835-45CD-438E-B83C-DFB2F6125E2A}" cxnId="{02A457A8-0316-4549-9D67-C8EF8514EB2B}" type="sibTrans">
      <dgm:prSet/>
      <dgm:spPr/>
      <dgm:t>
        <a:bodyPr/>
        <a:lstStyle/>
        <a:p>
          <a:endParaRPr lang="zh-CN" altLang="en-US"/>
        </a:p>
      </dgm:t>
    </dgm:pt>
    <dgm:pt modelId="{2A0090B0-B6C5-402D-99C9-7D38888C2366}">
      <dgm:prSet phldrT="[文本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zh-CN" altLang="en-US" sz="20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实践中锤炼</a:t>
          </a:r>
        </a:p>
      </dgm:t>
    </dgm:pt>
    <dgm:pt modelId="{3D978CB0-B68D-49EB-80AA-00E3B7E69574}" cxnId="{284040B2-8D9F-4793-B252-4A019BBDCAE8}" type="parTrans">
      <dgm:prSet/>
      <dgm:spPr/>
      <dgm:t>
        <a:bodyPr/>
        <a:lstStyle/>
        <a:p>
          <a:endParaRPr lang="zh-CN" altLang="en-US"/>
        </a:p>
      </dgm:t>
    </dgm:pt>
    <dgm:pt modelId="{3405D504-74ED-4272-8DDE-6BE010BF5097}" cxnId="{284040B2-8D9F-4793-B252-4A019BBDCAE8}" type="sibTrans">
      <dgm:prSet/>
      <dgm:spPr/>
      <dgm:t>
        <a:bodyPr/>
        <a:lstStyle/>
        <a:p>
          <a:endParaRPr lang="zh-CN" altLang="en-US"/>
        </a:p>
      </dgm:t>
    </dgm:pt>
    <dgm:pt modelId="{20CEBEDC-7B9C-48AC-9186-EB4C02393979}" type="pres">
      <dgm:prSet presAssocID="{AEC387E4-9798-406A-8BE7-29073E05814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EF5059B-F4D2-43E9-A671-14D9D9E8C7B4}" type="pres">
      <dgm:prSet presAssocID="{BA555E7E-92E7-4156-A23A-F6D71017A050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F35BA0F2-5659-4F36-946E-85562B05EB3F}" type="pres">
      <dgm:prSet presAssocID="{9BA5B19D-DBC5-491C-B4FF-E6A42A8E44F7}" presName="node" presStyleLbl="node1" presStyleIdx="0" presStyleCnt="4" custRadScaleRad="99236" custRadScaleInc="2133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1994F7-D879-4275-AABF-8D3E9C538B83}" type="pres">
      <dgm:prSet presAssocID="{9BA5B19D-DBC5-491C-B4FF-E6A42A8E44F7}" presName="dummy" presStyleCnt="0"/>
      <dgm:spPr/>
    </dgm:pt>
    <dgm:pt modelId="{F6D826A9-74C8-47BF-9381-3FD9970BDD31}" type="pres">
      <dgm:prSet presAssocID="{A8A0A916-0E15-4F97-8994-835FA35F29E7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6CB5439D-8FAE-4793-AA58-B9479491DB4C}" type="pres">
      <dgm:prSet presAssocID="{B0AA52D7-B908-491C-9907-8021DF6AAC3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F1F3F5-AA21-446D-875F-838CE82B47DF}" type="pres">
      <dgm:prSet presAssocID="{B0AA52D7-B908-491C-9907-8021DF6AAC38}" presName="dummy" presStyleCnt="0"/>
      <dgm:spPr/>
    </dgm:pt>
    <dgm:pt modelId="{31312DD5-9D39-4E4D-8AFD-38EF99561160}" type="pres">
      <dgm:prSet presAssocID="{CE347408-6E42-479F-8D70-16ABDF3769E8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EBCD715C-FA30-4301-A8F2-00ED2BE26A0C}" type="pres">
      <dgm:prSet presAssocID="{B62FE88B-9EE0-48BC-9812-8BF61F6B671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7E82AF-7B89-41E3-8A9D-261F193BAD5F}" type="pres">
      <dgm:prSet presAssocID="{B62FE88B-9EE0-48BC-9812-8BF61F6B6714}" presName="dummy" presStyleCnt="0"/>
      <dgm:spPr/>
    </dgm:pt>
    <dgm:pt modelId="{6EE53CBA-9ED9-4301-B9DE-C089E674D7EA}" type="pres">
      <dgm:prSet presAssocID="{EED13835-45CD-438E-B83C-DFB2F6125E2A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5D149DB9-842F-4388-AE72-78394E14FF12}" type="pres">
      <dgm:prSet presAssocID="{2A0090B0-B6C5-402D-99C9-7D38888C236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CA1EFA-FB92-4BBB-BC50-76729DDA6AF1}" type="pres">
      <dgm:prSet presAssocID="{2A0090B0-B6C5-402D-99C9-7D38888C2366}" presName="dummy" presStyleCnt="0"/>
      <dgm:spPr/>
    </dgm:pt>
    <dgm:pt modelId="{BD842FA4-3D6A-469C-B6BC-D411AF45DD95}" type="pres">
      <dgm:prSet presAssocID="{3405D504-74ED-4272-8DDE-6BE010BF5097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2B830C7A-8A34-4D99-A70A-1DB86F8FC898}" type="presOf" srcId="{B62FE88B-9EE0-48BC-9812-8BF61F6B6714}" destId="{EBCD715C-FA30-4301-A8F2-00ED2BE26A0C}" srcOrd="0" destOrd="0" presId="urn:microsoft.com/office/officeart/2005/8/layout/radial6"/>
    <dgm:cxn modelId="{284040B2-8D9F-4793-B252-4A019BBDCAE8}" srcId="{BA555E7E-92E7-4156-A23A-F6D71017A050}" destId="{2A0090B0-B6C5-402D-99C9-7D38888C2366}" srcOrd="3" destOrd="0" parTransId="{3D978CB0-B68D-49EB-80AA-00E3B7E69574}" sibTransId="{3405D504-74ED-4272-8DDE-6BE010BF5097}"/>
    <dgm:cxn modelId="{43296E65-3FAD-47D3-AC46-A68F9EB68251}" type="presOf" srcId="{9BA5B19D-DBC5-491C-B4FF-E6A42A8E44F7}" destId="{F35BA0F2-5659-4F36-946E-85562B05EB3F}" srcOrd="0" destOrd="0" presId="urn:microsoft.com/office/officeart/2005/8/layout/radial6"/>
    <dgm:cxn modelId="{9819DEBB-380E-4327-903B-86C3B8426B88}" type="presOf" srcId="{2A0090B0-B6C5-402D-99C9-7D38888C2366}" destId="{5D149DB9-842F-4388-AE72-78394E14FF12}" srcOrd="0" destOrd="0" presId="urn:microsoft.com/office/officeart/2005/8/layout/radial6"/>
    <dgm:cxn modelId="{50D3E88B-89E8-4DCF-9472-9FABE2299FD2}" type="presOf" srcId="{A8A0A916-0E15-4F97-8994-835FA35F29E7}" destId="{F6D826A9-74C8-47BF-9381-3FD9970BDD31}" srcOrd="0" destOrd="0" presId="urn:microsoft.com/office/officeart/2005/8/layout/radial6"/>
    <dgm:cxn modelId="{FFFBA64A-577D-4747-A15A-B1CB3F9B406D}" type="presOf" srcId="{AEC387E4-9798-406A-8BE7-29073E058147}" destId="{20CEBEDC-7B9C-48AC-9186-EB4C02393979}" srcOrd="0" destOrd="0" presId="urn:microsoft.com/office/officeart/2005/8/layout/radial6"/>
    <dgm:cxn modelId="{7C1D7942-3E7C-4C6F-BDB5-B8670DEF6372}" type="presOf" srcId="{B0AA52D7-B908-491C-9907-8021DF6AAC38}" destId="{6CB5439D-8FAE-4793-AA58-B9479491DB4C}" srcOrd="0" destOrd="0" presId="urn:microsoft.com/office/officeart/2005/8/layout/radial6"/>
    <dgm:cxn modelId="{69561637-52C4-4007-ABF9-D194EBC8E5C0}" type="presOf" srcId="{CE347408-6E42-479F-8D70-16ABDF3769E8}" destId="{31312DD5-9D39-4E4D-8AFD-38EF99561160}" srcOrd="0" destOrd="0" presId="urn:microsoft.com/office/officeart/2005/8/layout/radial6"/>
    <dgm:cxn modelId="{02A457A8-0316-4549-9D67-C8EF8514EB2B}" srcId="{BA555E7E-92E7-4156-A23A-F6D71017A050}" destId="{B62FE88B-9EE0-48BC-9812-8BF61F6B6714}" srcOrd="2" destOrd="0" parTransId="{D479FCDD-E94F-4756-ACE2-BABF0A2CECC3}" sibTransId="{EED13835-45CD-438E-B83C-DFB2F6125E2A}"/>
    <dgm:cxn modelId="{0124AC1D-BF78-45E7-AB99-99D3DBEC7718}" type="presOf" srcId="{3405D504-74ED-4272-8DDE-6BE010BF5097}" destId="{BD842FA4-3D6A-469C-B6BC-D411AF45DD95}" srcOrd="0" destOrd="0" presId="urn:microsoft.com/office/officeart/2005/8/layout/radial6"/>
    <dgm:cxn modelId="{72DF9DBB-B65F-4AEC-B948-E91EA6B97208}" srcId="{BA555E7E-92E7-4156-A23A-F6D71017A050}" destId="{B0AA52D7-B908-491C-9907-8021DF6AAC38}" srcOrd="1" destOrd="0" parTransId="{11CF97FC-893F-447A-A8BB-6A3FF63B1A6A}" sibTransId="{CE347408-6E42-479F-8D70-16ABDF3769E8}"/>
    <dgm:cxn modelId="{B001A00B-576F-48A3-A5EF-E16030CC5DCA}" type="presOf" srcId="{BA555E7E-92E7-4156-A23A-F6D71017A050}" destId="{6EF5059B-F4D2-43E9-A671-14D9D9E8C7B4}" srcOrd="0" destOrd="0" presId="urn:microsoft.com/office/officeart/2005/8/layout/radial6"/>
    <dgm:cxn modelId="{CE4F0A7C-0BA0-4C5C-8D38-76B99090F42A}" srcId="{AEC387E4-9798-406A-8BE7-29073E058147}" destId="{BA555E7E-92E7-4156-A23A-F6D71017A050}" srcOrd="0" destOrd="0" parTransId="{409E5403-7569-47E9-9C50-3C3CDA7F8C19}" sibTransId="{0188362D-A344-4AB8-965D-8116E72EABA7}"/>
    <dgm:cxn modelId="{11022B6A-9A05-45F1-8F53-36559194C6C7}" srcId="{BA555E7E-92E7-4156-A23A-F6D71017A050}" destId="{9BA5B19D-DBC5-491C-B4FF-E6A42A8E44F7}" srcOrd="0" destOrd="0" parTransId="{3EE7FD4E-6A45-428D-A19C-138B926F3BCE}" sibTransId="{A8A0A916-0E15-4F97-8994-835FA35F29E7}"/>
    <dgm:cxn modelId="{018EE3AC-A4F3-4EE6-A59C-6D67A2ACD5E4}" type="presOf" srcId="{EED13835-45CD-438E-B83C-DFB2F6125E2A}" destId="{6EE53CBA-9ED9-4301-B9DE-C089E674D7EA}" srcOrd="0" destOrd="0" presId="urn:microsoft.com/office/officeart/2005/8/layout/radial6"/>
    <dgm:cxn modelId="{D442301C-6518-4413-819E-15FEE256EED6}" type="presParOf" srcId="{20CEBEDC-7B9C-48AC-9186-EB4C02393979}" destId="{6EF5059B-F4D2-43E9-A671-14D9D9E8C7B4}" srcOrd="0" destOrd="0" presId="urn:microsoft.com/office/officeart/2005/8/layout/radial6"/>
    <dgm:cxn modelId="{FF00BC5F-59EB-45B3-BEC8-3E58924AA75E}" type="presParOf" srcId="{20CEBEDC-7B9C-48AC-9186-EB4C02393979}" destId="{F35BA0F2-5659-4F36-946E-85562B05EB3F}" srcOrd="1" destOrd="0" presId="urn:microsoft.com/office/officeart/2005/8/layout/radial6"/>
    <dgm:cxn modelId="{D0F9C90C-365F-4267-A6DF-EB7B5907EA81}" type="presParOf" srcId="{20CEBEDC-7B9C-48AC-9186-EB4C02393979}" destId="{8C1994F7-D879-4275-AABF-8D3E9C538B83}" srcOrd="2" destOrd="0" presId="urn:microsoft.com/office/officeart/2005/8/layout/radial6"/>
    <dgm:cxn modelId="{E41E25EE-777B-49F3-8323-DBE7BB3C75AF}" type="presParOf" srcId="{20CEBEDC-7B9C-48AC-9186-EB4C02393979}" destId="{F6D826A9-74C8-47BF-9381-3FD9970BDD31}" srcOrd="3" destOrd="0" presId="urn:microsoft.com/office/officeart/2005/8/layout/radial6"/>
    <dgm:cxn modelId="{2C36A3FF-2A7C-4765-84B6-3EEB53511EA6}" type="presParOf" srcId="{20CEBEDC-7B9C-48AC-9186-EB4C02393979}" destId="{6CB5439D-8FAE-4793-AA58-B9479491DB4C}" srcOrd="4" destOrd="0" presId="urn:microsoft.com/office/officeart/2005/8/layout/radial6"/>
    <dgm:cxn modelId="{27114667-E3B2-45FE-9867-E657F51E8931}" type="presParOf" srcId="{20CEBEDC-7B9C-48AC-9186-EB4C02393979}" destId="{AAF1F3F5-AA21-446D-875F-838CE82B47DF}" srcOrd="5" destOrd="0" presId="urn:microsoft.com/office/officeart/2005/8/layout/radial6"/>
    <dgm:cxn modelId="{A117C52A-AEB0-4DE4-9958-9D099C87F9ED}" type="presParOf" srcId="{20CEBEDC-7B9C-48AC-9186-EB4C02393979}" destId="{31312DD5-9D39-4E4D-8AFD-38EF99561160}" srcOrd="6" destOrd="0" presId="urn:microsoft.com/office/officeart/2005/8/layout/radial6"/>
    <dgm:cxn modelId="{A1985625-43BF-4E48-A7A8-0DE17F9B4BB0}" type="presParOf" srcId="{20CEBEDC-7B9C-48AC-9186-EB4C02393979}" destId="{EBCD715C-FA30-4301-A8F2-00ED2BE26A0C}" srcOrd="7" destOrd="0" presId="urn:microsoft.com/office/officeart/2005/8/layout/radial6"/>
    <dgm:cxn modelId="{5BE136CF-8FF6-4F74-ACEE-410A5DABC99C}" type="presParOf" srcId="{20CEBEDC-7B9C-48AC-9186-EB4C02393979}" destId="{E27E82AF-7B89-41E3-8A9D-261F193BAD5F}" srcOrd="8" destOrd="0" presId="urn:microsoft.com/office/officeart/2005/8/layout/radial6"/>
    <dgm:cxn modelId="{79D52913-7596-42A9-BDAC-9093FE7EF29C}" type="presParOf" srcId="{20CEBEDC-7B9C-48AC-9186-EB4C02393979}" destId="{6EE53CBA-9ED9-4301-B9DE-C089E674D7EA}" srcOrd="9" destOrd="0" presId="urn:microsoft.com/office/officeart/2005/8/layout/radial6"/>
    <dgm:cxn modelId="{26168152-152F-4FA9-8614-21582B77B9DB}" type="presParOf" srcId="{20CEBEDC-7B9C-48AC-9186-EB4C02393979}" destId="{5D149DB9-842F-4388-AE72-78394E14FF12}" srcOrd="10" destOrd="0" presId="urn:microsoft.com/office/officeart/2005/8/layout/radial6"/>
    <dgm:cxn modelId="{2110AAE4-3656-4A81-9645-29355FE760D5}" type="presParOf" srcId="{20CEBEDC-7B9C-48AC-9186-EB4C02393979}" destId="{58CA1EFA-FB92-4BBB-BC50-76729DDA6AF1}" srcOrd="11" destOrd="0" presId="urn:microsoft.com/office/officeart/2005/8/layout/radial6"/>
    <dgm:cxn modelId="{E5F4A288-4D00-40A8-9089-4076C857B638}" type="presParOf" srcId="{20CEBEDC-7B9C-48AC-9186-EB4C02393979}" destId="{BD842FA4-3D6A-469C-B6BC-D411AF45DD95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4A1988-2D91-40F1-9179-CEB51F80140F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C7715C5-95FB-4824-999C-EB2DDE7DF385}">
      <dgm:prSet phldrT="[文本]"/>
      <dgm:spPr/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理想与现实</a:t>
          </a:r>
          <a:endParaRPr lang="zh-CN" altLang="en-US" dirty="0"/>
        </a:p>
      </dgm:t>
    </dgm:pt>
    <dgm:pt modelId="{F74A4358-57F2-4756-8040-CE1FE7F7C260}" cxnId="{BCA3CFFC-26C6-41E9-A226-EDDAB15A4A4A}" type="parTrans">
      <dgm:prSet/>
      <dgm:spPr/>
      <dgm:t>
        <a:bodyPr/>
        <a:lstStyle/>
        <a:p>
          <a:endParaRPr lang="zh-CN" altLang="en-US"/>
        </a:p>
      </dgm:t>
    </dgm:pt>
    <dgm:pt modelId="{1AF921EB-BC4B-4E70-B9F4-F485DE392B9E}" cxnId="{BCA3CFFC-26C6-41E9-A226-EDDAB15A4A4A}" type="sibTrans">
      <dgm:prSet/>
      <dgm:spPr/>
      <dgm:t>
        <a:bodyPr/>
        <a:lstStyle/>
        <a:p>
          <a:endParaRPr lang="zh-CN" altLang="en-US"/>
        </a:p>
      </dgm:t>
    </dgm:pt>
    <dgm:pt modelId="{8B80308F-DBFA-4526-80F2-2E5B2A9D9E63}">
      <dgm:prSet phldrT="[文本]"/>
      <dgm:spPr/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个人与集体</a:t>
          </a:r>
        </a:p>
      </dgm:t>
    </dgm:pt>
    <dgm:pt modelId="{83E8326D-7782-46A4-848A-27DA436C1E89}" cxnId="{62E6A404-2FD7-4C6A-8EC0-9188EB0C17B1}" type="parTrans">
      <dgm:prSet/>
      <dgm:spPr/>
      <dgm:t>
        <a:bodyPr/>
        <a:lstStyle/>
        <a:p>
          <a:endParaRPr lang="zh-CN" altLang="en-US"/>
        </a:p>
      </dgm:t>
    </dgm:pt>
    <dgm:pt modelId="{B1758CC0-9FC3-4235-A8BA-DABF584B5113}" cxnId="{62E6A404-2FD7-4C6A-8EC0-9188EB0C17B1}" type="sibTrans">
      <dgm:prSet/>
      <dgm:spPr/>
      <dgm:t>
        <a:bodyPr/>
        <a:lstStyle/>
        <a:p>
          <a:endParaRPr lang="zh-CN" altLang="en-US"/>
        </a:p>
      </dgm:t>
    </dgm:pt>
    <dgm:pt modelId="{00DB4BA7-0636-4828-97A3-3E686D4A4FEF}">
      <dgm:prSet phldrT="[文本]"/>
      <dgm:spPr/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竞争与合作</a:t>
          </a:r>
          <a:endParaRPr lang="zh-CN" altLang="en-US" dirty="0"/>
        </a:p>
      </dgm:t>
    </dgm:pt>
    <dgm:pt modelId="{D5B4B707-FF93-4FB3-A837-F23C354D4255}" cxnId="{BCFF8A19-5E4A-4C31-B8CD-60A473A3FFFB}" type="parTrans">
      <dgm:prSet/>
      <dgm:spPr/>
      <dgm:t>
        <a:bodyPr/>
        <a:lstStyle/>
        <a:p>
          <a:endParaRPr lang="zh-CN" altLang="en-US"/>
        </a:p>
      </dgm:t>
    </dgm:pt>
    <dgm:pt modelId="{778AA117-FC03-44F5-9A5C-4589D2663D00}" cxnId="{BCFF8A19-5E4A-4C31-B8CD-60A473A3FFFB}" type="sibTrans">
      <dgm:prSet/>
      <dgm:spPr/>
      <dgm:t>
        <a:bodyPr/>
        <a:lstStyle/>
        <a:p>
          <a:endParaRPr lang="zh-CN" altLang="en-US"/>
        </a:p>
      </dgm:t>
    </dgm:pt>
    <dgm:pt modelId="{4F6842D3-700D-47D6-B5B3-F9A3A86DFF21}">
      <dgm:prSet phldrT="[文本]"/>
      <dgm:spPr/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权利与义务</a:t>
          </a:r>
          <a:endParaRPr lang="zh-CN" altLang="en-US" dirty="0"/>
        </a:p>
      </dgm:t>
    </dgm:pt>
    <dgm:pt modelId="{AE95BFA5-CA20-425D-974E-AA20396B3425}" cxnId="{0A3BC216-EEA7-467B-812E-102DC3CBC00C}" type="parTrans">
      <dgm:prSet/>
      <dgm:spPr/>
      <dgm:t>
        <a:bodyPr/>
        <a:lstStyle/>
        <a:p>
          <a:endParaRPr lang="zh-CN" altLang="en-US"/>
        </a:p>
      </dgm:t>
    </dgm:pt>
    <dgm:pt modelId="{183D77BF-AA52-4404-994E-573BD997EE1C}" cxnId="{0A3BC216-EEA7-467B-812E-102DC3CBC00C}" type="sibTrans">
      <dgm:prSet/>
      <dgm:spPr/>
      <dgm:t>
        <a:bodyPr/>
        <a:lstStyle/>
        <a:p>
          <a:endParaRPr lang="zh-CN" altLang="en-US"/>
        </a:p>
      </dgm:t>
    </dgm:pt>
    <dgm:pt modelId="{2CE30919-43E5-4908-AFD4-2C856B8CEEA8}">
      <dgm:prSet phldrT="[文本]"/>
      <dgm:spPr/>
      <dgm:t>
        <a:bodyPr/>
        <a:lstStyle/>
        <a:p>
          <a:r>
            <a: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rPr>
            <a:t>友谊与爱情</a:t>
          </a:r>
          <a:endParaRPr lang="zh-CN" altLang="en-US" dirty="0"/>
        </a:p>
      </dgm:t>
    </dgm:pt>
    <dgm:pt modelId="{A5EDB5A9-1E98-457E-B8BE-75AA4C65314F}" cxnId="{266DD2E7-8A6D-4425-90DE-C715A95EDCB7}" type="parTrans">
      <dgm:prSet/>
      <dgm:spPr/>
      <dgm:t>
        <a:bodyPr/>
        <a:lstStyle/>
        <a:p>
          <a:endParaRPr lang="zh-CN" altLang="en-US"/>
        </a:p>
      </dgm:t>
    </dgm:pt>
    <dgm:pt modelId="{6030E854-9A3B-4A1F-AA24-95AB4FB4E7A5}" cxnId="{266DD2E7-8A6D-4425-90DE-C715A95EDCB7}" type="sibTrans">
      <dgm:prSet/>
      <dgm:spPr/>
      <dgm:t>
        <a:bodyPr/>
        <a:lstStyle/>
        <a:p>
          <a:endParaRPr lang="zh-CN" altLang="en-US"/>
        </a:p>
      </dgm:t>
    </dgm:pt>
    <dgm:pt modelId="{220B9594-8972-4E3A-8A99-65E59928FE1E}">
      <dgm:prSet phldrT="[文本]"/>
      <dgm:spPr/>
      <dgm:t>
        <a:bodyPr/>
        <a:lstStyle/>
        <a:p>
          <a:r>
            <a:rPr lang="zh-CN" altLang="en-US" dirty="0" smtClean="0"/>
            <a:t>学习与工作</a:t>
          </a:r>
          <a:endParaRPr lang="zh-CN" altLang="en-US" dirty="0"/>
        </a:p>
      </dgm:t>
    </dgm:pt>
    <dgm:pt modelId="{78ECC76E-60D6-4CD4-A108-AF4F9E7E91F9}" cxnId="{2F9E1073-7840-4C33-8F92-60C38037E57C}" type="parTrans">
      <dgm:prSet/>
      <dgm:spPr/>
      <dgm:t>
        <a:bodyPr/>
        <a:lstStyle/>
        <a:p>
          <a:endParaRPr lang="zh-CN" altLang="en-US"/>
        </a:p>
      </dgm:t>
    </dgm:pt>
    <dgm:pt modelId="{FB469777-7ED4-4125-8AF5-2338F904B96F}" cxnId="{2F9E1073-7840-4C33-8F92-60C38037E57C}" type="sibTrans">
      <dgm:prSet/>
      <dgm:spPr/>
      <dgm:t>
        <a:bodyPr/>
        <a:lstStyle/>
        <a:p>
          <a:endParaRPr lang="zh-CN" altLang="en-US"/>
        </a:p>
      </dgm:t>
    </dgm:pt>
    <dgm:pt modelId="{F5460ADC-1EBE-44D9-8FA8-2539DB6D6A83}" type="pres">
      <dgm:prSet presAssocID="{414A1988-2D91-40F1-9179-CEB51F8014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F053D7D-4E4B-4364-BD42-06AFB82D0F8F}" type="pres">
      <dgm:prSet presAssocID="{414A1988-2D91-40F1-9179-CEB51F80140F}" presName="fgShape" presStyleLbl="fgShp" presStyleIdx="0" presStyleCnt="1" custScaleX="115623" custScaleY="171332"/>
      <dgm:spPr/>
    </dgm:pt>
    <dgm:pt modelId="{76FC594E-7250-4076-8AC5-23B667C11E06}" type="pres">
      <dgm:prSet presAssocID="{414A1988-2D91-40F1-9179-CEB51F80140F}" presName="linComp" presStyleCnt="0"/>
      <dgm:spPr/>
    </dgm:pt>
    <dgm:pt modelId="{9569695D-0DB6-40B9-BF31-185C1B5D998F}" type="pres">
      <dgm:prSet presAssocID="{7C7715C5-95FB-4824-999C-EB2DDE7DF385}" presName="compNode" presStyleCnt="0"/>
      <dgm:spPr/>
    </dgm:pt>
    <dgm:pt modelId="{7DBECFDB-9836-460A-94CA-85F3E5DDE751}" type="pres">
      <dgm:prSet presAssocID="{7C7715C5-95FB-4824-999C-EB2DDE7DF385}" presName="bkgdShape" presStyleLbl="node1" presStyleIdx="0" presStyleCnt="6" custScaleX="38748" custScaleY="100000" custLinFactNeighborX="-18731" custLinFactNeighborY="5125"/>
      <dgm:spPr/>
      <dgm:t>
        <a:bodyPr/>
        <a:lstStyle/>
        <a:p>
          <a:endParaRPr lang="zh-CN" altLang="en-US"/>
        </a:p>
      </dgm:t>
    </dgm:pt>
    <dgm:pt modelId="{1A35B5F7-79F3-4E03-AC0C-7D0104BA2E87}" type="pres">
      <dgm:prSet presAssocID="{7C7715C5-95FB-4824-999C-EB2DDE7DF385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8353A9-96A1-4D46-A9E3-36B987B2C29C}" type="pres">
      <dgm:prSet presAssocID="{7C7715C5-95FB-4824-999C-EB2DDE7DF385}" presName="invisiNode" presStyleLbl="node1" presStyleIdx="0" presStyleCnt="6"/>
      <dgm:spPr/>
    </dgm:pt>
    <dgm:pt modelId="{0AE93A62-A678-4CA4-8326-48FB05FA7C84}" type="pres">
      <dgm:prSet presAssocID="{7C7715C5-95FB-4824-999C-EB2DDE7DF385}" presName="imagNode" presStyleLbl="fgImgPlace1" presStyleIdx="0" presStyleCnt="6" custScaleX="86908" custScaleY="80015" custLinFactNeighborX="-57131" custLinFactNeighborY="-781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63C3D5E-7224-4EE8-A61A-F77C158523E1}" type="pres">
      <dgm:prSet presAssocID="{1AF921EB-BC4B-4E70-B9F4-F485DE392B9E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A2D5E054-B968-41BB-A4D5-5F73860E5862}" type="pres">
      <dgm:prSet presAssocID="{8B80308F-DBFA-4526-80F2-2E5B2A9D9E63}" presName="compNode" presStyleCnt="0"/>
      <dgm:spPr/>
    </dgm:pt>
    <dgm:pt modelId="{E3E7DE18-E31C-470C-BE1B-A20952556D22}" type="pres">
      <dgm:prSet presAssocID="{8B80308F-DBFA-4526-80F2-2E5B2A9D9E63}" presName="bkgdShape" presStyleLbl="node1" presStyleIdx="1" presStyleCnt="6" custScaleX="37569" custScaleY="98724" custLinFactNeighborX="-11021" custLinFactNeighborY="319"/>
      <dgm:spPr/>
      <dgm:t>
        <a:bodyPr/>
        <a:lstStyle/>
        <a:p>
          <a:endParaRPr lang="zh-CN" altLang="en-US"/>
        </a:p>
      </dgm:t>
    </dgm:pt>
    <dgm:pt modelId="{47400EBE-B9DD-479B-9893-53FDF56180A7}" type="pres">
      <dgm:prSet presAssocID="{8B80308F-DBFA-4526-80F2-2E5B2A9D9E63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785D8C-45B1-4C9D-B7BA-D18A69A246F8}" type="pres">
      <dgm:prSet presAssocID="{8B80308F-DBFA-4526-80F2-2E5B2A9D9E63}" presName="invisiNode" presStyleLbl="node1" presStyleIdx="1" presStyleCnt="6"/>
      <dgm:spPr/>
    </dgm:pt>
    <dgm:pt modelId="{AB37729E-B514-4DA0-AF9C-C52DB7348982}" type="pres">
      <dgm:prSet presAssocID="{8B80308F-DBFA-4526-80F2-2E5B2A9D9E63}" presName="imagNode" presStyleLbl="fgImgPlace1" presStyleIdx="1" presStyleCnt="6" custScaleX="89644" custScaleY="87113" custLinFactNeighborX="-36359" custLinFactNeighborY="-510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BEDCA53-171F-4C44-A4E8-AC6AE26B0D1C}" type="pres">
      <dgm:prSet presAssocID="{B1758CC0-9FC3-4235-A8BA-DABF584B5113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443E5208-A421-4681-85A7-C71A144AE389}" type="pres">
      <dgm:prSet presAssocID="{00DB4BA7-0636-4828-97A3-3E686D4A4FEF}" presName="compNode" presStyleCnt="0"/>
      <dgm:spPr/>
    </dgm:pt>
    <dgm:pt modelId="{BAEF01CA-1F6F-4CE6-9C15-1A635B7A815F}" type="pres">
      <dgm:prSet presAssocID="{00DB4BA7-0636-4828-97A3-3E686D4A4FEF}" presName="bkgdShape" presStyleLbl="node1" presStyleIdx="2" presStyleCnt="6" custScaleX="35200" custScaleY="100000" custLinFactNeighborX="-3291" custLinFactNeighborY="302"/>
      <dgm:spPr/>
      <dgm:t>
        <a:bodyPr/>
        <a:lstStyle/>
        <a:p>
          <a:endParaRPr lang="zh-CN" altLang="en-US"/>
        </a:p>
      </dgm:t>
    </dgm:pt>
    <dgm:pt modelId="{5E498ADB-2217-4A2F-B7E7-EC0B7FA7D2CE}" type="pres">
      <dgm:prSet presAssocID="{00DB4BA7-0636-4828-97A3-3E686D4A4FEF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4ADACD-C00E-4FB3-8B9B-2CE779B387F3}" type="pres">
      <dgm:prSet presAssocID="{00DB4BA7-0636-4828-97A3-3E686D4A4FEF}" presName="invisiNode" presStyleLbl="node1" presStyleIdx="2" presStyleCnt="6"/>
      <dgm:spPr/>
    </dgm:pt>
    <dgm:pt modelId="{699CAB89-C796-47D1-BECE-849278A79BEC}" type="pres">
      <dgm:prSet presAssocID="{00DB4BA7-0636-4828-97A3-3E686D4A4FEF}" presName="imagNode" presStyleLbl="fgImgPlace1" presStyleIdx="2" presStyleCnt="6" custScaleX="89234" custScaleY="86775" custLinFactNeighborX="-7244" custLinFactNeighborY="-380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A154D30-2601-49CE-84DC-DE2175905448}" type="pres">
      <dgm:prSet presAssocID="{778AA117-FC03-44F5-9A5C-4589D2663D00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695751B4-4476-4FFC-B2F4-7FF7C1CB2468}" type="pres">
      <dgm:prSet presAssocID="{4F6842D3-700D-47D6-B5B3-F9A3A86DFF21}" presName="compNode" presStyleCnt="0"/>
      <dgm:spPr/>
    </dgm:pt>
    <dgm:pt modelId="{7EE56B24-B14F-448B-BEBF-A31468262826}" type="pres">
      <dgm:prSet presAssocID="{4F6842D3-700D-47D6-B5B3-F9A3A86DFF21}" presName="bkgdShape" presStyleLbl="node1" presStyleIdx="3" presStyleCnt="6" custScaleX="35140" custScaleY="100000" custLinFactNeighborX="1217" custLinFactNeighborY="302"/>
      <dgm:spPr/>
      <dgm:t>
        <a:bodyPr/>
        <a:lstStyle/>
        <a:p>
          <a:endParaRPr lang="zh-CN" altLang="en-US"/>
        </a:p>
      </dgm:t>
    </dgm:pt>
    <dgm:pt modelId="{CD31391B-42AB-409A-BD83-BCFF0B81733C}" type="pres">
      <dgm:prSet presAssocID="{4F6842D3-700D-47D6-B5B3-F9A3A86DFF21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95C05B-CB96-4A85-B925-2492E60D7FF0}" type="pres">
      <dgm:prSet presAssocID="{4F6842D3-700D-47D6-B5B3-F9A3A86DFF21}" presName="invisiNode" presStyleLbl="node1" presStyleIdx="3" presStyleCnt="6"/>
      <dgm:spPr/>
    </dgm:pt>
    <dgm:pt modelId="{CE1C1CFA-E540-4315-8D56-03565F520472}" type="pres">
      <dgm:prSet presAssocID="{4F6842D3-700D-47D6-B5B3-F9A3A86DFF21}" presName="imagNode" presStyleLbl="fgImgPlace1" presStyleIdx="3" presStyleCnt="6" custScaleX="93882" custScaleY="90736" custLinFactNeighborX="2716" custLinFactNeighborY="-650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8F557A36-C454-44FC-A257-5B5CECC28A9E}" type="pres">
      <dgm:prSet presAssocID="{183D77BF-AA52-4404-994E-573BD997EE1C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E0E004BE-913D-4033-B062-4D30B7409651}" type="pres">
      <dgm:prSet presAssocID="{2CE30919-43E5-4908-AFD4-2C856B8CEEA8}" presName="compNode" presStyleCnt="0"/>
      <dgm:spPr/>
    </dgm:pt>
    <dgm:pt modelId="{71E12714-7CB3-43B5-8477-B170FB20FD5A}" type="pres">
      <dgm:prSet presAssocID="{2CE30919-43E5-4908-AFD4-2C856B8CEEA8}" presName="bkgdShape" presStyleLbl="node1" presStyleIdx="4" presStyleCnt="6" custScaleX="36582" custScaleY="100000" custLinFactNeighborX="3719"/>
      <dgm:spPr/>
      <dgm:t>
        <a:bodyPr/>
        <a:lstStyle/>
        <a:p>
          <a:endParaRPr lang="zh-CN" altLang="en-US"/>
        </a:p>
      </dgm:t>
    </dgm:pt>
    <dgm:pt modelId="{FDC8D543-260F-4341-A194-540045F30995}" type="pres">
      <dgm:prSet presAssocID="{2CE30919-43E5-4908-AFD4-2C856B8CEEA8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A637ED-7937-4B0E-91F9-25820F1CDD6E}" type="pres">
      <dgm:prSet presAssocID="{2CE30919-43E5-4908-AFD4-2C856B8CEEA8}" presName="invisiNode" presStyleLbl="node1" presStyleIdx="4" presStyleCnt="6"/>
      <dgm:spPr/>
    </dgm:pt>
    <dgm:pt modelId="{A29EE358-C36D-4CC4-BBF2-9DBC09F928A0}" type="pres">
      <dgm:prSet presAssocID="{2CE30919-43E5-4908-AFD4-2C856B8CEEA8}" presName="imagNode" presStyleLbl="fgImgPlace1" presStyleIdx="4" presStyleCnt="6" custScaleX="89352" custScaleY="86528" custLinFactNeighborX="7244" custLinFactNeighborY="-9054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8843D3E-289B-47F4-9646-349B25E98A36}" type="pres">
      <dgm:prSet presAssocID="{6030E854-9A3B-4A1F-AA24-95AB4FB4E7A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653D137-710F-465C-8FBE-ADC53E3ED7DE}" type="pres">
      <dgm:prSet presAssocID="{220B9594-8972-4E3A-8A99-65E59928FE1E}" presName="compNode" presStyleCnt="0"/>
      <dgm:spPr/>
    </dgm:pt>
    <dgm:pt modelId="{ACEC527D-1005-4BD4-8587-BA7246E12A38}" type="pres">
      <dgm:prSet presAssocID="{220B9594-8972-4E3A-8A99-65E59928FE1E}" presName="bkgdShape" presStyleLbl="node1" presStyleIdx="5" presStyleCnt="6" custScaleX="40294" custScaleY="100000" custLinFactNeighborX="9716" custLinFactNeighborY="7538"/>
      <dgm:spPr/>
      <dgm:t>
        <a:bodyPr/>
        <a:lstStyle/>
        <a:p>
          <a:endParaRPr lang="zh-CN" altLang="en-US"/>
        </a:p>
      </dgm:t>
    </dgm:pt>
    <dgm:pt modelId="{2AE1443A-53D8-4D7E-B4FD-4AFB912C7AC3}" type="pres">
      <dgm:prSet presAssocID="{220B9594-8972-4E3A-8A99-65E59928FE1E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6754A8-B7A4-4956-880C-3ABA2A16340B}" type="pres">
      <dgm:prSet presAssocID="{220B9594-8972-4E3A-8A99-65E59928FE1E}" presName="invisiNode" presStyleLbl="node1" presStyleIdx="5" presStyleCnt="6"/>
      <dgm:spPr/>
    </dgm:pt>
    <dgm:pt modelId="{6A36B26C-6318-4144-A68B-E209BD5D4688}" type="pres">
      <dgm:prSet presAssocID="{220B9594-8972-4E3A-8A99-65E59928FE1E}" presName="imagNode" presStyleLbl="fgImgPlace1" presStyleIdx="5" presStyleCnt="6" custScaleX="92879" custScaleY="93836" custLinFactNeighborX="26258" custLinFactNeighborY="-9869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7DF9C7CA-80F2-4C5A-84F5-59542861946B}" type="presOf" srcId="{1AF921EB-BC4B-4E70-B9F4-F485DE392B9E}" destId="{E63C3D5E-7224-4EE8-A61A-F77C158523E1}" srcOrd="0" destOrd="0" presId="urn:microsoft.com/office/officeart/2005/8/layout/hList7#1"/>
    <dgm:cxn modelId="{3148563F-25FA-4985-834C-758F0C94C6BC}" type="presOf" srcId="{4F6842D3-700D-47D6-B5B3-F9A3A86DFF21}" destId="{CD31391B-42AB-409A-BD83-BCFF0B81733C}" srcOrd="1" destOrd="0" presId="urn:microsoft.com/office/officeart/2005/8/layout/hList7#1"/>
    <dgm:cxn modelId="{2B46CCAE-EC47-41B4-A661-2B048B09E1B3}" type="presOf" srcId="{7C7715C5-95FB-4824-999C-EB2DDE7DF385}" destId="{1A35B5F7-79F3-4E03-AC0C-7D0104BA2E87}" srcOrd="1" destOrd="0" presId="urn:microsoft.com/office/officeart/2005/8/layout/hList7#1"/>
    <dgm:cxn modelId="{266DD2E7-8A6D-4425-90DE-C715A95EDCB7}" srcId="{414A1988-2D91-40F1-9179-CEB51F80140F}" destId="{2CE30919-43E5-4908-AFD4-2C856B8CEEA8}" srcOrd="4" destOrd="0" parTransId="{A5EDB5A9-1E98-457E-B8BE-75AA4C65314F}" sibTransId="{6030E854-9A3B-4A1F-AA24-95AB4FB4E7A5}"/>
    <dgm:cxn modelId="{62E6A404-2FD7-4C6A-8EC0-9188EB0C17B1}" srcId="{414A1988-2D91-40F1-9179-CEB51F80140F}" destId="{8B80308F-DBFA-4526-80F2-2E5B2A9D9E63}" srcOrd="1" destOrd="0" parTransId="{83E8326D-7782-46A4-848A-27DA436C1E89}" sibTransId="{B1758CC0-9FC3-4235-A8BA-DABF584B5113}"/>
    <dgm:cxn modelId="{EC0CF56C-9EF4-43CE-913F-3EDF22B407F2}" type="presOf" srcId="{8B80308F-DBFA-4526-80F2-2E5B2A9D9E63}" destId="{47400EBE-B9DD-479B-9893-53FDF56180A7}" srcOrd="1" destOrd="0" presId="urn:microsoft.com/office/officeart/2005/8/layout/hList7#1"/>
    <dgm:cxn modelId="{A6E8A1ED-0F95-481C-A339-275D6C7A0CB2}" type="presOf" srcId="{00DB4BA7-0636-4828-97A3-3E686D4A4FEF}" destId="{5E498ADB-2217-4A2F-B7E7-EC0B7FA7D2CE}" srcOrd="1" destOrd="0" presId="urn:microsoft.com/office/officeart/2005/8/layout/hList7#1"/>
    <dgm:cxn modelId="{2D4E1993-7AAA-45AE-B1D9-576DF2D37D14}" type="presOf" srcId="{4F6842D3-700D-47D6-B5B3-F9A3A86DFF21}" destId="{7EE56B24-B14F-448B-BEBF-A31468262826}" srcOrd="0" destOrd="0" presId="urn:microsoft.com/office/officeart/2005/8/layout/hList7#1"/>
    <dgm:cxn modelId="{BCFF8A19-5E4A-4C31-B8CD-60A473A3FFFB}" srcId="{414A1988-2D91-40F1-9179-CEB51F80140F}" destId="{00DB4BA7-0636-4828-97A3-3E686D4A4FEF}" srcOrd="2" destOrd="0" parTransId="{D5B4B707-FF93-4FB3-A837-F23C354D4255}" sibTransId="{778AA117-FC03-44F5-9A5C-4589D2663D00}"/>
    <dgm:cxn modelId="{0B24824E-0CD1-4FC1-80A8-CA7E1825F009}" type="presOf" srcId="{220B9594-8972-4E3A-8A99-65E59928FE1E}" destId="{2AE1443A-53D8-4D7E-B4FD-4AFB912C7AC3}" srcOrd="1" destOrd="0" presId="urn:microsoft.com/office/officeart/2005/8/layout/hList7#1"/>
    <dgm:cxn modelId="{2F9E1073-7840-4C33-8F92-60C38037E57C}" srcId="{414A1988-2D91-40F1-9179-CEB51F80140F}" destId="{220B9594-8972-4E3A-8A99-65E59928FE1E}" srcOrd="5" destOrd="0" parTransId="{78ECC76E-60D6-4CD4-A108-AF4F9E7E91F9}" sibTransId="{FB469777-7ED4-4125-8AF5-2338F904B96F}"/>
    <dgm:cxn modelId="{3A5F271A-9206-4C50-A06B-870AC00B78B3}" type="presOf" srcId="{778AA117-FC03-44F5-9A5C-4589D2663D00}" destId="{AA154D30-2601-49CE-84DC-DE2175905448}" srcOrd="0" destOrd="0" presId="urn:microsoft.com/office/officeart/2005/8/layout/hList7#1"/>
    <dgm:cxn modelId="{BCA3CFFC-26C6-41E9-A226-EDDAB15A4A4A}" srcId="{414A1988-2D91-40F1-9179-CEB51F80140F}" destId="{7C7715C5-95FB-4824-999C-EB2DDE7DF385}" srcOrd="0" destOrd="0" parTransId="{F74A4358-57F2-4756-8040-CE1FE7F7C260}" sibTransId="{1AF921EB-BC4B-4E70-B9F4-F485DE392B9E}"/>
    <dgm:cxn modelId="{0A3BC216-EEA7-467B-812E-102DC3CBC00C}" srcId="{414A1988-2D91-40F1-9179-CEB51F80140F}" destId="{4F6842D3-700D-47D6-B5B3-F9A3A86DFF21}" srcOrd="3" destOrd="0" parTransId="{AE95BFA5-CA20-425D-974E-AA20396B3425}" sibTransId="{183D77BF-AA52-4404-994E-573BD997EE1C}"/>
    <dgm:cxn modelId="{E81B1BAF-9EFF-4593-A66C-4145C0FA2F22}" type="presOf" srcId="{414A1988-2D91-40F1-9179-CEB51F80140F}" destId="{F5460ADC-1EBE-44D9-8FA8-2539DB6D6A83}" srcOrd="0" destOrd="0" presId="urn:microsoft.com/office/officeart/2005/8/layout/hList7#1"/>
    <dgm:cxn modelId="{419E9261-DC37-47CD-B3F5-EC43D2854E29}" type="presOf" srcId="{B1758CC0-9FC3-4235-A8BA-DABF584B5113}" destId="{8BEDCA53-171F-4C44-A4E8-AC6AE26B0D1C}" srcOrd="0" destOrd="0" presId="urn:microsoft.com/office/officeart/2005/8/layout/hList7#1"/>
    <dgm:cxn modelId="{D8EDA09D-2A27-4458-9541-B8350D892FB3}" type="presOf" srcId="{220B9594-8972-4E3A-8A99-65E59928FE1E}" destId="{ACEC527D-1005-4BD4-8587-BA7246E12A38}" srcOrd="0" destOrd="0" presId="urn:microsoft.com/office/officeart/2005/8/layout/hList7#1"/>
    <dgm:cxn modelId="{793C1C14-40B7-4584-9D1A-F77399BCC972}" type="presOf" srcId="{7C7715C5-95FB-4824-999C-EB2DDE7DF385}" destId="{7DBECFDB-9836-460A-94CA-85F3E5DDE751}" srcOrd="0" destOrd="0" presId="urn:microsoft.com/office/officeart/2005/8/layout/hList7#1"/>
    <dgm:cxn modelId="{EA122F19-33B3-4E8B-9A64-8E5DA685B968}" type="presOf" srcId="{8B80308F-DBFA-4526-80F2-2E5B2A9D9E63}" destId="{E3E7DE18-E31C-470C-BE1B-A20952556D22}" srcOrd="0" destOrd="0" presId="urn:microsoft.com/office/officeart/2005/8/layout/hList7#1"/>
    <dgm:cxn modelId="{F102EF50-216D-4BD5-9D06-D97D70C8346A}" type="presOf" srcId="{2CE30919-43E5-4908-AFD4-2C856B8CEEA8}" destId="{71E12714-7CB3-43B5-8477-B170FB20FD5A}" srcOrd="0" destOrd="0" presId="urn:microsoft.com/office/officeart/2005/8/layout/hList7#1"/>
    <dgm:cxn modelId="{5760D151-6FCC-40BA-8068-65F60901A39D}" type="presOf" srcId="{6030E854-9A3B-4A1F-AA24-95AB4FB4E7A5}" destId="{A8843D3E-289B-47F4-9646-349B25E98A36}" srcOrd="0" destOrd="0" presId="urn:microsoft.com/office/officeart/2005/8/layout/hList7#1"/>
    <dgm:cxn modelId="{EA3E5E52-75C9-464C-AF54-1A2D8704AB1E}" type="presOf" srcId="{00DB4BA7-0636-4828-97A3-3E686D4A4FEF}" destId="{BAEF01CA-1F6F-4CE6-9C15-1A635B7A815F}" srcOrd="0" destOrd="0" presId="urn:microsoft.com/office/officeart/2005/8/layout/hList7#1"/>
    <dgm:cxn modelId="{378BA47F-2D13-45F9-AE5E-A01A71C1944D}" type="presOf" srcId="{183D77BF-AA52-4404-994E-573BD997EE1C}" destId="{8F557A36-C454-44FC-A257-5B5CECC28A9E}" srcOrd="0" destOrd="0" presId="urn:microsoft.com/office/officeart/2005/8/layout/hList7#1"/>
    <dgm:cxn modelId="{59F6EEBF-0E57-46DD-BE08-79AAE6B8DE25}" type="presOf" srcId="{2CE30919-43E5-4908-AFD4-2C856B8CEEA8}" destId="{FDC8D543-260F-4341-A194-540045F30995}" srcOrd="1" destOrd="0" presId="urn:microsoft.com/office/officeart/2005/8/layout/hList7#1"/>
    <dgm:cxn modelId="{EDBAFB0B-5ED9-41C0-920E-4B3B173B8B54}" type="presParOf" srcId="{F5460ADC-1EBE-44D9-8FA8-2539DB6D6A83}" destId="{AF053D7D-4E4B-4364-BD42-06AFB82D0F8F}" srcOrd="0" destOrd="0" presId="urn:microsoft.com/office/officeart/2005/8/layout/hList7#1"/>
    <dgm:cxn modelId="{01C764DD-121A-446C-84A0-E1EAE18EBE03}" type="presParOf" srcId="{F5460ADC-1EBE-44D9-8FA8-2539DB6D6A83}" destId="{76FC594E-7250-4076-8AC5-23B667C11E06}" srcOrd="1" destOrd="0" presId="urn:microsoft.com/office/officeart/2005/8/layout/hList7#1"/>
    <dgm:cxn modelId="{B2C1A628-966B-4946-A595-E832BA64ABAC}" type="presParOf" srcId="{76FC594E-7250-4076-8AC5-23B667C11E06}" destId="{9569695D-0DB6-40B9-BF31-185C1B5D998F}" srcOrd="0" destOrd="0" presId="urn:microsoft.com/office/officeart/2005/8/layout/hList7#1"/>
    <dgm:cxn modelId="{C76709E3-6EFD-4170-99F8-9006BC3C5AC6}" type="presParOf" srcId="{9569695D-0DB6-40B9-BF31-185C1B5D998F}" destId="{7DBECFDB-9836-460A-94CA-85F3E5DDE751}" srcOrd="0" destOrd="0" presId="urn:microsoft.com/office/officeart/2005/8/layout/hList7#1"/>
    <dgm:cxn modelId="{84C42593-7E83-4AFF-A30A-01DE72187C99}" type="presParOf" srcId="{9569695D-0DB6-40B9-BF31-185C1B5D998F}" destId="{1A35B5F7-79F3-4E03-AC0C-7D0104BA2E87}" srcOrd="1" destOrd="0" presId="urn:microsoft.com/office/officeart/2005/8/layout/hList7#1"/>
    <dgm:cxn modelId="{EE504D4A-3B5A-4392-BB9D-D1499C1AE2D6}" type="presParOf" srcId="{9569695D-0DB6-40B9-BF31-185C1B5D998F}" destId="{C78353A9-96A1-4D46-A9E3-36B987B2C29C}" srcOrd="2" destOrd="0" presId="urn:microsoft.com/office/officeart/2005/8/layout/hList7#1"/>
    <dgm:cxn modelId="{F622E944-7188-47A5-AF66-AAC49819FBB2}" type="presParOf" srcId="{9569695D-0DB6-40B9-BF31-185C1B5D998F}" destId="{0AE93A62-A678-4CA4-8326-48FB05FA7C84}" srcOrd="3" destOrd="0" presId="urn:microsoft.com/office/officeart/2005/8/layout/hList7#1"/>
    <dgm:cxn modelId="{472ABF54-52A4-42AA-8ABC-9A22ABEFBB8D}" type="presParOf" srcId="{76FC594E-7250-4076-8AC5-23B667C11E06}" destId="{E63C3D5E-7224-4EE8-A61A-F77C158523E1}" srcOrd="1" destOrd="0" presId="urn:microsoft.com/office/officeart/2005/8/layout/hList7#1"/>
    <dgm:cxn modelId="{0E68C1DD-6F3B-47C1-BE30-2529F513A73A}" type="presParOf" srcId="{76FC594E-7250-4076-8AC5-23B667C11E06}" destId="{A2D5E054-B968-41BB-A4D5-5F73860E5862}" srcOrd="2" destOrd="0" presId="urn:microsoft.com/office/officeart/2005/8/layout/hList7#1"/>
    <dgm:cxn modelId="{239AF80F-CAAE-4B4F-99DA-9A7AD98C35C0}" type="presParOf" srcId="{A2D5E054-B968-41BB-A4D5-5F73860E5862}" destId="{E3E7DE18-E31C-470C-BE1B-A20952556D22}" srcOrd="0" destOrd="0" presId="urn:microsoft.com/office/officeart/2005/8/layout/hList7#1"/>
    <dgm:cxn modelId="{02648A11-29A4-4A59-86EC-2D1B46841138}" type="presParOf" srcId="{A2D5E054-B968-41BB-A4D5-5F73860E5862}" destId="{47400EBE-B9DD-479B-9893-53FDF56180A7}" srcOrd="1" destOrd="0" presId="urn:microsoft.com/office/officeart/2005/8/layout/hList7#1"/>
    <dgm:cxn modelId="{F30591BA-5B80-40FF-B098-4E395207E44C}" type="presParOf" srcId="{A2D5E054-B968-41BB-A4D5-5F73860E5862}" destId="{E1785D8C-45B1-4C9D-B7BA-D18A69A246F8}" srcOrd="2" destOrd="0" presId="urn:microsoft.com/office/officeart/2005/8/layout/hList7#1"/>
    <dgm:cxn modelId="{7CF5C3B3-C551-4EC7-B1BC-D8F514FEA48E}" type="presParOf" srcId="{A2D5E054-B968-41BB-A4D5-5F73860E5862}" destId="{AB37729E-B514-4DA0-AF9C-C52DB7348982}" srcOrd="3" destOrd="0" presId="urn:microsoft.com/office/officeart/2005/8/layout/hList7#1"/>
    <dgm:cxn modelId="{3B836F50-1500-4FB8-83AF-E368DDF2FB4C}" type="presParOf" srcId="{76FC594E-7250-4076-8AC5-23B667C11E06}" destId="{8BEDCA53-171F-4C44-A4E8-AC6AE26B0D1C}" srcOrd="3" destOrd="0" presId="urn:microsoft.com/office/officeart/2005/8/layout/hList7#1"/>
    <dgm:cxn modelId="{13029DE6-7071-4A97-9859-C7993449F3D6}" type="presParOf" srcId="{76FC594E-7250-4076-8AC5-23B667C11E06}" destId="{443E5208-A421-4681-85A7-C71A144AE389}" srcOrd="4" destOrd="0" presId="urn:microsoft.com/office/officeart/2005/8/layout/hList7#1"/>
    <dgm:cxn modelId="{80FE2846-4557-493E-8983-642D804A54A9}" type="presParOf" srcId="{443E5208-A421-4681-85A7-C71A144AE389}" destId="{BAEF01CA-1F6F-4CE6-9C15-1A635B7A815F}" srcOrd="0" destOrd="0" presId="urn:microsoft.com/office/officeart/2005/8/layout/hList7#1"/>
    <dgm:cxn modelId="{9893605B-C65E-4958-8932-14792E9E9E78}" type="presParOf" srcId="{443E5208-A421-4681-85A7-C71A144AE389}" destId="{5E498ADB-2217-4A2F-B7E7-EC0B7FA7D2CE}" srcOrd="1" destOrd="0" presId="urn:microsoft.com/office/officeart/2005/8/layout/hList7#1"/>
    <dgm:cxn modelId="{618A6486-8E80-4327-A3BF-F3D697C8DB00}" type="presParOf" srcId="{443E5208-A421-4681-85A7-C71A144AE389}" destId="{984ADACD-C00E-4FB3-8B9B-2CE779B387F3}" srcOrd="2" destOrd="0" presId="urn:microsoft.com/office/officeart/2005/8/layout/hList7#1"/>
    <dgm:cxn modelId="{4F5CE983-486C-47EA-B99F-97CE184C6738}" type="presParOf" srcId="{443E5208-A421-4681-85A7-C71A144AE389}" destId="{699CAB89-C796-47D1-BECE-849278A79BEC}" srcOrd="3" destOrd="0" presId="urn:microsoft.com/office/officeart/2005/8/layout/hList7#1"/>
    <dgm:cxn modelId="{C1B8B86F-249D-4BC1-87F6-1EBB82175058}" type="presParOf" srcId="{76FC594E-7250-4076-8AC5-23B667C11E06}" destId="{AA154D30-2601-49CE-84DC-DE2175905448}" srcOrd="5" destOrd="0" presId="urn:microsoft.com/office/officeart/2005/8/layout/hList7#1"/>
    <dgm:cxn modelId="{168B8C7F-ADAA-483F-908B-0CABD016EAEC}" type="presParOf" srcId="{76FC594E-7250-4076-8AC5-23B667C11E06}" destId="{695751B4-4476-4FFC-B2F4-7FF7C1CB2468}" srcOrd="6" destOrd="0" presId="urn:microsoft.com/office/officeart/2005/8/layout/hList7#1"/>
    <dgm:cxn modelId="{2B1BFBF2-7488-44B9-A199-42A46EF8CB5A}" type="presParOf" srcId="{695751B4-4476-4FFC-B2F4-7FF7C1CB2468}" destId="{7EE56B24-B14F-448B-BEBF-A31468262826}" srcOrd="0" destOrd="0" presId="urn:microsoft.com/office/officeart/2005/8/layout/hList7#1"/>
    <dgm:cxn modelId="{8621AB89-C4FC-4ADF-BC60-6813E34FFC62}" type="presParOf" srcId="{695751B4-4476-4FFC-B2F4-7FF7C1CB2468}" destId="{CD31391B-42AB-409A-BD83-BCFF0B81733C}" srcOrd="1" destOrd="0" presId="urn:microsoft.com/office/officeart/2005/8/layout/hList7#1"/>
    <dgm:cxn modelId="{6BD06666-D9B5-4B84-B5A2-71E68D899522}" type="presParOf" srcId="{695751B4-4476-4FFC-B2F4-7FF7C1CB2468}" destId="{2A95C05B-CB96-4A85-B925-2492E60D7FF0}" srcOrd="2" destOrd="0" presId="urn:microsoft.com/office/officeart/2005/8/layout/hList7#1"/>
    <dgm:cxn modelId="{A3A40484-97B2-4367-B5BC-2FF59CB2E1D1}" type="presParOf" srcId="{695751B4-4476-4FFC-B2F4-7FF7C1CB2468}" destId="{CE1C1CFA-E540-4315-8D56-03565F520472}" srcOrd="3" destOrd="0" presId="urn:microsoft.com/office/officeart/2005/8/layout/hList7#1"/>
    <dgm:cxn modelId="{BBD41EB2-3175-4044-A1ED-92D72FD1244D}" type="presParOf" srcId="{76FC594E-7250-4076-8AC5-23B667C11E06}" destId="{8F557A36-C454-44FC-A257-5B5CECC28A9E}" srcOrd="7" destOrd="0" presId="urn:microsoft.com/office/officeart/2005/8/layout/hList7#1"/>
    <dgm:cxn modelId="{8A624D4A-011F-446E-A7F2-39961A92B410}" type="presParOf" srcId="{76FC594E-7250-4076-8AC5-23B667C11E06}" destId="{E0E004BE-913D-4033-B062-4D30B7409651}" srcOrd="8" destOrd="0" presId="urn:microsoft.com/office/officeart/2005/8/layout/hList7#1"/>
    <dgm:cxn modelId="{33C06A7C-19F8-4E1E-BB8C-CEFF12BF3687}" type="presParOf" srcId="{E0E004BE-913D-4033-B062-4D30B7409651}" destId="{71E12714-7CB3-43B5-8477-B170FB20FD5A}" srcOrd="0" destOrd="0" presId="urn:microsoft.com/office/officeart/2005/8/layout/hList7#1"/>
    <dgm:cxn modelId="{C1060D65-76EA-4C5A-822D-E29B5529B666}" type="presParOf" srcId="{E0E004BE-913D-4033-B062-4D30B7409651}" destId="{FDC8D543-260F-4341-A194-540045F30995}" srcOrd="1" destOrd="0" presId="urn:microsoft.com/office/officeart/2005/8/layout/hList7#1"/>
    <dgm:cxn modelId="{6368773F-CC2F-4D0C-83A1-3FFC8F4CB50A}" type="presParOf" srcId="{E0E004BE-913D-4033-B062-4D30B7409651}" destId="{09A637ED-7937-4B0E-91F9-25820F1CDD6E}" srcOrd="2" destOrd="0" presId="urn:microsoft.com/office/officeart/2005/8/layout/hList7#1"/>
    <dgm:cxn modelId="{04F59FE3-44CE-4E41-A3A1-810AC6BAF739}" type="presParOf" srcId="{E0E004BE-913D-4033-B062-4D30B7409651}" destId="{A29EE358-C36D-4CC4-BBF2-9DBC09F928A0}" srcOrd="3" destOrd="0" presId="urn:microsoft.com/office/officeart/2005/8/layout/hList7#1"/>
    <dgm:cxn modelId="{1A903C1A-B615-4FC2-AFEE-589C3A82BBF9}" type="presParOf" srcId="{76FC594E-7250-4076-8AC5-23B667C11E06}" destId="{A8843D3E-289B-47F4-9646-349B25E98A36}" srcOrd="9" destOrd="0" presId="urn:microsoft.com/office/officeart/2005/8/layout/hList7#1"/>
    <dgm:cxn modelId="{1A055B8E-062A-488B-835C-BF3229DFBC79}" type="presParOf" srcId="{76FC594E-7250-4076-8AC5-23B667C11E06}" destId="{3653D137-710F-465C-8FBE-ADC53E3ED7DE}" srcOrd="10" destOrd="0" presId="urn:microsoft.com/office/officeart/2005/8/layout/hList7#1"/>
    <dgm:cxn modelId="{1731C96E-3F92-4F85-9529-2E7DA37ED0F0}" type="presParOf" srcId="{3653D137-710F-465C-8FBE-ADC53E3ED7DE}" destId="{ACEC527D-1005-4BD4-8587-BA7246E12A38}" srcOrd="0" destOrd="0" presId="urn:microsoft.com/office/officeart/2005/8/layout/hList7#1"/>
    <dgm:cxn modelId="{5005C8D8-3311-40F2-98D6-803DEE541374}" type="presParOf" srcId="{3653D137-710F-465C-8FBE-ADC53E3ED7DE}" destId="{2AE1443A-53D8-4D7E-B4FD-4AFB912C7AC3}" srcOrd="1" destOrd="0" presId="urn:microsoft.com/office/officeart/2005/8/layout/hList7#1"/>
    <dgm:cxn modelId="{D981F65A-2A98-41A8-ADAD-56D93F984351}" type="presParOf" srcId="{3653D137-710F-465C-8FBE-ADC53E3ED7DE}" destId="{1D6754A8-B7A4-4956-880C-3ABA2A16340B}" srcOrd="2" destOrd="0" presId="urn:microsoft.com/office/officeart/2005/8/layout/hList7#1"/>
    <dgm:cxn modelId="{7E50771D-1BA5-4A63-9208-A0CA35E00C44}" type="presParOf" srcId="{3653D137-710F-465C-8FBE-ADC53E3ED7DE}" destId="{6A36B26C-6318-4144-A68B-E209BD5D4688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8B11BC-856C-47A3-97BC-FE65F7399B0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16D1A68-5077-46B1-A94B-63C6287FF8F6}">
      <dgm:prSet phldrT="[文本]" custT="1"/>
      <dgm:spPr>
        <a:solidFill>
          <a:srgbClr val="FF0000"/>
        </a:solidFill>
      </dgm:spPr>
      <dgm:t>
        <a:bodyPr/>
        <a:lstStyle/>
        <a:p>
          <a:pPr algn="l"/>
          <a:r>
            <a: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马克思：人的本质是一切社会关系的总和</a:t>
          </a:r>
          <a:endParaRPr lang="zh-CN" altLang="en-US" sz="2800" b="1" dirty="0">
            <a:solidFill>
              <a:schemeClr val="bg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E5A8EC8F-F561-472B-B8BC-33032F3FEC0C}" cxnId="{74537973-2FAE-495D-BA1D-EDC3057F0300}" type="parTrans">
      <dgm:prSet/>
      <dgm:spPr/>
      <dgm:t>
        <a:bodyPr/>
        <a:lstStyle/>
        <a:p>
          <a:endParaRPr lang="zh-CN" altLang="en-US"/>
        </a:p>
      </dgm:t>
    </dgm:pt>
    <dgm:pt modelId="{66F68E2F-9F57-4F5C-8E5D-7C5DB70013B0}" cxnId="{74537973-2FAE-495D-BA1D-EDC3057F0300}" type="sibTrans">
      <dgm:prSet/>
      <dgm:spPr/>
      <dgm:t>
        <a:bodyPr/>
        <a:lstStyle/>
        <a:p>
          <a:endParaRPr lang="zh-CN" altLang="en-US"/>
        </a:p>
      </dgm:t>
    </dgm:pt>
    <dgm:pt modelId="{CA0AC647-B985-4C70-94BB-D76DCA829592}">
      <dgm:prSet phldrT="[文本]" custT="1"/>
      <dgm:spPr>
        <a:solidFill>
          <a:srgbClr val="BAF69C"/>
        </a:solidFill>
      </dgm:spPr>
      <dgm:t>
        <a:bodyPr/>
        <a:lstStyle/>
        <a:p>
          <a:pPr algn="l"/>
          <a:endParaRPr lang="en-US" altLang="zh-CN" sz="2800" b="1" dirty="0" smtClean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  <a:p>
          <a:pPr algn="l"/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英国教育家纽曼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《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大学的理念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》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一书中提出</a:t>
          </a:r>
          <a:r>
            <a: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大学教育的目的：为学生进入社会而非仅仅进入专业工作做准备</a:t>
          </a:r>
          <a:endParaRPr lang="zh-CN" altLang="en-US" sz="2800" dirty="0">
            <a:solidFill>
              <a:srgbClr val="FF0000"/>
            </a:solidFill>
          </a:endParaRPr>
        </a:p>
      </dgm:t>
    </dgm:pt>
    <dgm:pt modelId="{F3AE1308-2D5E-4717-9928-F8061DBC2C70}" cxnId="{E3C36FF9-62A8-4298-A400-16B2D0E4BFF7}" type="parTrans">
      <dgm:prSet/>
      <dgm:spPr/>
      <dgm:t>
        <a:bodyPr/>
        <a:lstStyle/>
        <a:p>
          <a:endParaRPr lang="zh-CN" altLang="en-US"/>
        </a:p>
      </dgm:t>
    </dgm:pt>
    <dgm:pt modelId="{B17DFB1B-53DF-4ACA-A7E9-CF732417FF07}" cxnId="{E3C36FF9-62A8-4298-A400-16B2D0E4BFF7}" type="sibTrans">
      <dgm:prSet/>
      <dgm:spPr/>
      <dgm:t>
        <a:bodyPr/>
        <a:lstStyle/>
        <a:p>
          <a:endParaRPr lang="zh-CN" altLang="en-US"/>
        </a:p>
      </dgm:t>
    </dgm:pt>
    <dgm:pt modelId="{7F23AC40-0DEB-4AB8-833A-1E0CE636E7B9}">
      <dgm:prSet phldrT="[文本]" phldr="1"/>
      <dgm:spPr/>
      <dgm:t>
        <a:bodyPr/>
        <a:lstStyle/>
        <a:p>
          <a:endParaRPr lang="zh-CN" altLang="en-US" dirty="0"/>
        </a:p>
      </dgm:t>
    </dgm:pt>
    <dgm:pt modelId="{F487E063-855E-4E57-8258-44DB92CDAB6D}" cxnId="{A56C9E5C-F2C5-4D97-9AC9-E86D5D4FC41B}" type="parTrans">
      <dgm:prSet/>
      <dgm:spPr/>
      <dgm:t>
        <a:bodyPr/>
        <a:lstStyle/>
        <a:p>
          <a:endParaRPr lang="zh-CN" altLang="en-US"/>
        </a:p>
      </dgm:t>
    </dgm:pt>
    <dgm:pt modelId="{A7DD0141-3F16-4238-8707-6408D9D5D192}" cxnId="{A56C9E5C-F2C5-4D97-9AC9-E86D5D4FC41B}" type="sibTrans">
      <dgm:prSet/>
      <dgm:spPr/>
      <dgm:t>
        <a:bodyPr/>
        <a:lstStyle/>
        <a:p>
          <a:endParaRPr lang="zh-CN" altLang="en-US"/>
        </a:p>
      </dgm:t>
    </dgm:pt>
    <dgm:pt modelId="{FBDB4246-BE41-49BA-8523-9833F891DEAF}">
      <dgm:prSet phldrT="[文本]" phldr="1"/>
      <dgm:spPr/>
      <dgm:t>
        <a:bodyPr/>
        <a:lstStyle/>
        <a:p>
          <a:endParaRPr lang="zh-CN" altLang="en-US" dirty="0"/>
        </a:p>
      </dgm:t>
    </dgm:pt>
    <dgm:pt modelId="{F2FD2AE1-B4E0-4167-802F-30BB5A9EB723}" cxnId="{B5C82E01-3FD4-45EF-92A2-94BBDFC9AB29}" type="parTrans">
      <dgm:prSet/>
      <dgm:spPr/>
      <dgm:t>
        <a:bodyPr/>
        <a:lstStyle/>
        <a:p>
          <a:endParaRPr lang="zh-CN" altLang="en-US"/>
        </a:p>
      </dgm:t>
    </dgm:pt>
    <dgm:pt modelId="{7E64DB6D-7537-4519-9C09-C97D7CC11FEE}" cxnId="{B5C82E01-3FD4-45EF-92A2-94BBDFC9AB29}" type="sibTrans">
      <dgm:prSet/>
      <dgm:spPr/>
      <dgm:t>
        <a:bodyPr/>
        <a:lstStyle/>
        <a:p>
          <a:endParaRPr lang="zh-CN" altLang="en-US"/>
        </a:p>
      </dgm:t>
    </dgm:pt>
    <dgm:pt modelId="{3109C222-5182-428C-B781-0881EB031772}">
      <dgm:prSet phldrT="[文本]" phldr="1"/>
      <dgm:spPr/>
      <dgm:t>
        <a:bodyPr/>
        <a:lstStyle/>
        <a:p>
          <a:endParaRPr lang="zh-CN" altLang="en-US" dirty="0"/>
        </a:p>
      </dgm:t>
    </dgm:pt>
    <dgm:pt modelId="{C0DD078D-E728-4318-B4B5-9796F802A95A}" cxnId="{AF1E98B7-F0CB-4036-A42C-CE125F56084E}" type="parTrans">
      <dgm:prSet/>
      <dgm:spPr/>
      <dgm:t>
        <a:bodyPr/>
        <a:lstStyle/>
        <a:p>
          <a:endParaRPr lang="zh-CN" altLang="en-US"/>
        </a:p>
      </dgm:t>
    </dgm:pt>
    <dgm:pt modelId="{A19DD68E-FCC6-4727-B6E5-87AE331CD32A}" cxnId="{AF1E98B7-F0CB-4036-A42C-CE125F56084E}" type="sibTrans">
      <dgm:prSet/>
      <dgm:spPr/>
      <dgm:t>
        <a:bodyPr/>
        <a:lstStyle/>
        <a:p>
          <a:endParaRPr lang="zh-CN" altLang="en-US"/>
        </a:p>
      </dgm:t>
    </dgm:pt>
    <dgm:pt modelId="{A5382F07-562B-4B36-A91A-20D1D4177993}">
      <dgm:prSet/>
      <dgm:spPr/>
      <dgm:t>
        <a:bodyPr/>
        <a:lstStyle/>
        <a:p>
          <a:endParaRPr lang="zh-CN" altLang="en-US"/>
        </a:p>
      </dgm:t>
    </dgm:pt>
    <dgm:pt modelId="{C359DF7B-552C-4BCC-BBDA-C0AD90242626}" cxnId="{EADEBDB9-BAC5-447B-B5F5-19F41037A46C}" type="parTrans">
      <dgm:prSet/>
      <dgm:spPr/>
      <dgm:t>
        <a:bodyPr/>
        <a:lstStyle/>
        <a:p>
          <a:endParaRPr lang="zh-CN" altLang="en-US"/>
        </a:p>
      </dgm:t>
    </dgm:pt>
    <dgm:pt modelId="{04C02BE5-51A9-41DC-B635-B33F006EF094}" cxnId="{EADEBDB9-BAC5-447B-B5F5-19F41037A46C}" type="sibTrans">
      <dgm:prSet/>
      <dgm:spPr/>
      <dgm:t>
        <a:bodyPr/>
        <a:lstStyle/>
        <a:p>
          <a:endParaRPr lang="zh-CN" altLang="en-US"/>
        </a:p>
      </dgm:t>
    </dgm:pt>
    <dgm:pt modelId="{10223135-BE9F-41AB-9207-85623C8AA15B}">
      <dgm:prSet custT="1"/>
      <dgm:spPr>
        <a:solidFill>
          <a:srgbClr val="FFFF00"/>
        </a:solidFill>
      </dgm:spPr>
      <dgm:t>
        <a:bodyPr/>
        <a:lstStyle/>
        <a:p>
          <a:pPr algn="l"/>
          <a:r>
            <a: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英国牛津大学和剑桥大学提出：“</a:t>
          </a:r>
          <a:r>
            <a: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设立大学是为了</a:t>
          </a:r>
          <a:r>
            <a: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给教会和政府培育服务人员，即</a:t>
          </a:r>
          <a:r>
            <a: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培养有教养的人</a:t>
          </a:r>
          <a:r>
            <a: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，而不是知识分子，就大学毕业生而言，具有教养比具有高深学识更重要”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51B243EC-6DFA-4C47-86C1-20BD13996C92}" cxnId="{EC57AC26-24C6-4EF9-896C-C4695079626C}" type="parTrans">
      <dgm:prSet/>
      <dgm:spPr/>
      <dgm:t>
        <a:bodyPr/>
        <a:lstStyle/>
        <a:p>
          <a:endParaRPr lang="zh-CN" altLang="en-US"/>
        </a:p>
      </dgm:t>
    </dgm:pt>
    <dgm:pt modelId="{F326EEAE-5430-4399-9A0E-81F69141E3D6}" cxnId="{EC57AC26-24C6-4EF9-896C-C4695079626C}" type="sibTrans">
      <dgm:prSet/>
      <dgm:spPr/>
      <dgm:t>
        <a:bodyPr/>
        <a:lstStyle/>
        <a:p>
          <a:endParaRPr lang="zh-CN" altLang="en-US"/>
        </a:p>
      </dgm:t>
    </dgm:pt>
    <dgm:pt modelId="{7B3FBE47-3F42-49A8-B4F1-1FAB956CE55E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l"/>
          <a:endParaRPr lang="en-US" altLang="zh-CN" sz="2800" b="1" dirty="0" smtClean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  <a:p>
          <a:pPr algn="l"/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雅斯贝尔斯在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《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什么是教育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》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中：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“</a:t>
          </a:r>
          <a:r>
            <a: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教育是人的灵魂的教育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，而非理智知识和认识的堆积。</a:t>
          </a:r>
          <a:r>
            <a: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”</a:t>
          </a:r>
          <a:endParaRPr lang="zh-CN" altLang="en-US" sz="2800" dirty="0">
            <a:solidFill>
              <a:schemeClr val="tx1"/>
            </a:solidFill>
          </a:endParaRPr>
        </a:p>
      </dgm:t>
    </dgm:pt>
    <dgm:pt modelId="{C869B583-B7AA-4412-B5F6-AA9C6BC3397B}" cxnId="{79937FEC-A8C2-4C76-8818-5988CC35EC25}" type="parTrans">
      <dgm:prSet/>
      <dgm:spPr/>
      <dgm:t>
        <a:bodyPr/>
        <a:lstStyle/>
        <a:p>
          <a:endParaRPr lang="zh-CN" altLang="en-US"/>
        </a:p>
      </dgm:t>
    </dgm:pt>
    <dgm:pt modelId="{E74FA2BD-A2D8-48A4-BA91-2A99AE3A9695}" cxnId="{79937FEC-A8C2-4C76-8818-5988CC35EC25}" type="sibTrans">
      <dgm:prSet/>
      <dgm:spPr/>
      <dgm:t>
        <a:bodyPr/>
        <a:lstStyle/>
        <a:p>
          <a:endParaRPr lang="zh-CN" altLang="en-US"/>
        </a:p>
      </dgm:t>
    </dgm:pt>
    <dgm:pt modelId="{34460B93-292C-4515-806F-D103232613FE}">
      <dgm:prSet/>
      <dgm:spPr/>
      <dgm:t>
        <a:bodyPr/>
        <a:lstStyle/>
        <a:p>
          <a:endParaRPr lang="en-US" altLang="zh-CN" b="1" dirty="0" smtClean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38BA6D71-C046-4EE9-A929-C2DFDD625D7A}" cxnId="{3AFB0090-2F1C-40DE-BEF4-48019E751397}" type="parTrans">
      <dgm:prSet/>
      <dgm:spPr/>
      <dgm:t>
        <a:bodyPr/>
        <a:lstStyle/>
        <a:p>
          <a:endParaRPr lang="zh-CN" altLang="en-US"/>
        </a:p>
      </dgm:t>
    </dgm:pt>
    <dgm:pt modelId="{E8ACEDC2-671A-44FB-B0B9-9FD140A99A39}" cxnId="{3AFB0090-2F1C-40DE-BEF4-48019E751397}" type="sibTrans">
      <dgm:prSet/>
      <dgm:spPr/>
      <dgm:t>
        <a:bodyPr/>
        <a:lstStyle/>
        <a:p>
          <a:endParaRPr lang="zh-CN" altLang="en-US"/>
        </a:p>
      </dgm:t>
    </dgm:pt>
    <dgm:pt modelId="{5853A911-AC4C-49CA-8790-EF7A6DEDFA77}">
      <dgm:prSet custT="1"/>
      <dgm:spPr>
        <a:solidFill>
          <a:srgbClr val="E9A9E6"/>
        </a:solidFill>
      </dgm:spPr>
      <dgm:t>
        <a:bodyPr/>
        <a:lstStyle/>
        <a:p>
          <a:pPr algn="l"/>
          <a:endParaRPr lang="en-US" altLang="zh-CN" sz="2800" b="1" dirty="0" smtClean="0">
            <a:solidFill>
              <a:srgbClr val="0070C0"/>
            </a:solidFill>
            <a:latin typeface="宋体" panose="02010600030101010101" pitchFamily="2" charset="-122"/>
            <a:ea typeface="宋体" panose="02010600030101010101" pitchFamily="2" charset="-122"/>
          </a:endParaRPr>
        </a:p>
        <a:p>
          <a:pPr algn="l"/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美国教育家杜威说：</a:t>
          </a:r>
          <a:r>
            <a: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rPr>
            <a:t>一切教育的最终目的是形成人格</a:t>
          </a:r>
          <a:endParaRPr lang="en-US" altLang="zh-CN" sz="2800" b="1" dirty="0" smtClean="0">
            <a:solidFill>
              <a:srgbClr val="FF0000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93C7B9E4-9CC1-4A2D-BCF9-D1ECFBDE0146}" cxnId="{8A49BA35-60F5-49A3-A21C-B792D63A0DC6}" type="parTrans">
      <dgm:prSet/>
      <dgm:spPr/>
      <dgm:t>
        <a:bodyPr/>
        <a:lstStyle/>
        <a:p>
          <a:endParaRPr lang="zh-CN" altLang="en-US"/>
        </a:p>
      </dgm:t>
    </dgm:pt>
    <dgm:pt modelId="{B14885F8-B0AA-44FB-8B35-E0D541D03832}" cxnId="{8A49BA35-60F5-49A3-A21C-B792D63A0DC6}" type="sibTrans">
      <dgm:prSet/>
      <dgm:spPr/>
      <dgm:t>
        <a:bodyPr/>
        <a:lstStyle/>
        <a:p>
          <a:endParaRPr lang="zh-CN" altLang="en-US"/>
        </a:p>
      </dgm:t>
    </dgm:pt>
    <dgm:pt modelId="{D50173A7-6CB3-49E1-A217-1C7B729E7DA0}" type="pres">
      <dgm:prSet presAssocID="{6C8B11BC-856C-47A3-97BC-FE65F7399B0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D098276-002A-4F43-BDF1-503267123D64}" type="pres">
      <dgm:prSet presAssocID="{6C8B11BC-856C-47A3-97BC-FE65F7399B07}" presName="matrix" presStyleCnt="0"/>
      <dgm:spPr/>
    </dgm:pt>
    <dgm:pt modelId="{C4A6CB16-7713-4D8F-84E2-4B60CC6E3FC1}" type="pres">
      <dgm:prSet presAssocID="{6C8B11BC-856C-47A3-97BC-FE65F7399B07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DE5BC1B0-BBE8-4FD0-9AD9-58453F9CC4B7}" type="pres">
      <dgm:prSet presAssocID="{6C8B11BC-856C-47A3-97BC-FE65F7399B0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EB9FD3-9C48-4326-93F9-C20701B2DA56}" type="pres">
      <dgm:prSet presAssocID="{6C8B11BC-856C-47A3-97BC-FE65F7399B07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FCAEDD31-33CC-4E33-933D-C8AEE0687364}" type="pres">
      <dgm:prSet presAssocID="{6C8B11BC-856C-47A3-97BC-FE65F7399B0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65D48-3E96-40B5-B32F-5E7E03548356}" type="pres">
      <dgm:prSet presAssocID="{6C8B11BC-856C-47A3-97BC-FE65F7399B07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A1737EB2-1702-434D-B9EA-5EBB1E8EB2EA}" type="pres">
      <dgm:prSet presAssocID="{6C8B11BC-856C-47A3-97BC-FE65F7399B0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93E5F5-2CF5-4BBD-9AD4-9E2F1B3A3877}" type="pres">
      <dgm:prSet presAssocID="{6C8B11BC-856C-47A3-97BC-FE65F7399B07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F403D6F0-4E8E-49B7-8DD9-7BC58EF3674A}" type="pres">
      <dgm:prSet presAssocID="{6C8B11BC-856C-47A3-97BC-FE65F7399B0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E6709-9E4A-4FC7-B1CD-046BDD901AF4}" type="pres">
      <dgm:prSet presAssocID="{6C8B11BC-856C-47A3-97BC-FE65F7399B07}" presName="centerTile" presStyleLbl="fgShp" presStyleIdx="0" presStyleCnt="1" custScaleX="83510" custScaleY="105768" custLinFactNeighborX="0" custLinFactNeighborY="26527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04C32BF-F1C3-46C9-906A-FADC7D70FE37}" type="presOf" srcId="{7B3FBE47-3F42-49A8-B4F1-1FAB956CE55E}" destId="{A1737EB2-1702-434D-B9EA-5EBB1E8EB2EA}" srcOrd="1" destOrd="0" presId="urn:microsoft.com/office/officeart/2005/8/layout/matrix1"/>
    <dgm:cxn modelId="{F8741B1C-1E6B-4C2E-9436-7448892FD54F}" type="presOf" srcId="{CA0AC647-B985-4C70-94BB-D76DCA829592}" destId="{C4A6CB16-7713-4D8F-84E2-4B60CC6E3FC1}" srcOrd="0" destOrd="0" presId="urn:microsoft.com/office/officeart/2005/8/layout/matrix1"/>
    <dgm:cxn modelId="{EADEBDB9-BAC5-447B-B5F5-19F41037A46C}" srcId="{6C8B11BC-856C-47A3-97BC-FE65F7399B07}" destId="{A5382F07-562B-4B36-A91A-20D1D4177993}" srcOrd="1" destOrd="0" parTransId="{C359DF7B-552C-4BCC-BBDA-C0AD90242626}" sibTransId="{04C02BE5-51A9-41DC-B635-B33F006EF094}"/>
    <dgm:cxn modelId="{E61BB8F6-23CE-442D-B281-CDED3611E94B}" type="presOf" srcId="{216D1A68-5077-46B1-A94B-63C6287FF8F6}" destId="{197E6709-9E4A-4FC7-B1CD-046BDD901AF4}" srcOrd="0" destOrd="0" presId="urn:microsoft.com/office/officeart/2005/8/layout/matrix1"/>
    <dgm:cxn modelId="{A7F3E702-17CD-4E05-89EF-E44C41007F3E}" type="presOf" srcId="{7B3FBE47-3F42-49A8-B4F1-1FAB956CE55E}" destId="{4BB65D48-3E96-40B5-B32F-5E7E03548356}" srcOrd="0" destOrd="0" presId="urn:microsoft.com/office/officeart/2005/8/layout/matrix1"/>
    <dgm:cxn modelId="{4B2CF1B9-0BE1-4EF7-9539-39E897A4B325}" type="presOf" srcId="{10223135-BE9F-41AB-9207-85623C8AA15B}" destId="{97EB9FD3-9C48-4326-93F9-C20701B2DA56}" srcOrd="0" destOrd="0" presId="urn:microsoft.com/office/officeart/2005/8/layout/matrix1"/>
    <dgm:cxn modelId="{79937FEC-A8C2-4C76-8818-5988CC35EC25}" srcId="{216D1A68-5077-46B1-A94B-63C6287FF8F6}" destId="{7B3FBE47-3F42-49A8-B4F1-1FAB956CE55E}" srcOrd="2" destOrd="0" parTransId="{C869B583-B7AA-4412-B5F6-AA9C6BC3397B}" sibTransId="{E74FA2BD-A2D8-48A4-BA91-2A99AE3A9695}"/>
    <dgm:cxn modelId="{4F6F7E56-2AC4-4D5D-82E4-7600407A2081}" type="presOf" srcId="{10223135-BE9F-41AB-9207-85623C8AA15B}" destId="{FCAEDD31-33CC-4E33-933D-C8AEE0687364}" srcOrd="1" destOrd="0" presId="urn:microsoft.com/office/officeart/2005/8/layout/matrix1"/>
    <dgm:cxn modelId="{B5C82E01-3FD4-45EF-92A2-94BBDFC9AB29}" srcId="{216D1A68-5077-46B1-A94B-63C6287FF8F6}" destId="{FBDB4246-BE41-49BA-8523-9833F891DEAF}" srcOrd="6" destOrd="0" parTransId="{F2FD2AE1-B4E0-4167-802F-30BB5A9EB723}" sibTransId="{7E64DB6D-7537-4519-9C09-C97D7CC11FEE}"/>
    <dgm:cxn modelId="{06ECD0EF-02E9-40ED-AFC6-1D1993110324}" type="presOf" srcId="{CA0AC647-B985-4C70-94BB-D76DCA829592}" destId="{DE5BC1B0-BBE8-4FD0-9AD9-58453F9CC4B7}" srcOrd="1" destOrd="0" presId="urn:microsoft.com/office/officeart/2005/8/layout/matrix1"/>
    <dgm:cxn modelId="{EC57AC26-24C6-4EF9-896C-C4695079626C}" srcId="{216D1A68-5077-46B1-A94B-63C6287FF8F6}" destId="{10223135-BE9F-41AB-9207-85623C8AA15B}" srcOrd="1" destOrd="0" parTransId="{51B243EC-6DFA-4C47-86C1-20BD13996C92}" sibTransId="{F326EEAE-5430-4399-9A0E-81F69141E3D6}"/>
    <dgm:cxn modelId="{AF1E98B7-F0CB-4036-A42C-CE125F56084E}" srcId="{216D1A68-5077-46B1-A94B-63C6287FF8F6}" destId="{3109C222-5182-428C-B781-0881EB031772}" srcOrd="7" destOrd="0" parTransId="{C0DD078D-E728-4318-B4B5-9796F802A95A}" sibTransId="{A19DD68E-FCC6-4727-B6E5-87AE331CD32A}"/>
    <dgm:cxn modelId="{A56C9E5C-F2C5-4D97-9AC9-E86D5D4FC41B}" srcId="{216D1A68-5077-46B1-A94B-63C6287FF8F6}" destId="{7F23AC40-0DEB-4AB8-833A-1E0CE636E7B9}" srcOrd="5" destOrd="0" parTransId="{F487E063-855E-4E57-8258-44DB92CDAB6D}" sibTransId="{A7DD0141-3F16-4238-8707-6408D9D5D192}"/>
    <dgm:cxn modelId="{FA7B392F-BAF5-4601-B5BB-165263A68763}" type="presOf" srcId="{5853A911-AC4C-49CA-8790-EF7A6DEDFA77}" destId="{F403D6F0-4E8E-49B7-8DD9-7BC58EF3674A}" srcOrd="1" destOrd="0" presId="urn:microsoft.com/office/officeart/2005/8/layout/matrix1"/>
    <dgm:cxn modelId="{E3C36FF9-62A8-4298-A400-16B2D0E4BFF7}" srcId="{216D1A68-5077-46B1-A94B-63C6287FF8F6}" destId="{CA0AC647-B985-4C70-94BB-D76DCA829592}" srcOrd="0" destOrd="0" parTransId="{F3AE1308-2D5E-4717-9928-F8061DBC2C70}" sibTransId="{B17DFB1B-53DF-4ACA-A7E9-CF732417FF07}"/>
    <dgm:cxn modelId="{3AFB0090-2F1C-40DE-BEF4-48019E751397}" srcId="{216D1A68-5077-46B1-A94B-63C6287FF8F6}" destId="{34460B93-292C-4515-806F-D103232613FE}" srcOrd="4" destOrd="0" parTransId="{38BA6D71-C046-4EE9-A929-C2DFDD625D7A}" sibTransId="{E8ACEDC2-671A-44FB-B0B9-9FD140A99A39}"/>
    <dgm:cxn modelId="{C0BEEE85-10B0-404C-9204-626628E95816}" type="presOf" srcId="{5853A911-AC4C-49CA-8790-EF7A6DEDFA77}" destId="{2593E5F5-2CF5-4BBD-9AD4-9E2F1B3A3877}" srcOrd="0" destOrd="0" presId="urn:microsoft.com/office/officeart/2005/8/layout/matrix1"/>
    <dgm:cxn modelId="{7B6F16F5-5C5C-437E-AD6D-644ADA81355A}" type="presOf" srcId="{6C8B11BC-856C-47A3-97BC-FE65F7399B07}" destId="{D50173A7-6CB3-49E1-A217-1C7B729E7DA0}" srcOrd="0" destOrd="0" presId="urn:microsoft.com/office/officeart/2005/8/layout/matrix1"/>
    <dgm:cxn modelId="{8A49BA35-60F5-49A3-A21C-B792D63A0DC6}" srcId="{216D1A68-5077-46B1-A94B-63C6287FF8F6}" destId="{5853A911-AC4C-49CA-8790-EF7A6DEDFA77}" srcOrd="3" destOrd="0" parTransId="{93C7B9E4-9CC1-4A2D-BCF9-D1ECFBDE0146}" sibTransId="{B14885F8-B0AA-44FB-8B35-E0D541D03832}"/>
    <dgm:cxn modelId="{74537973-2FAE-495D-BA1D-EDC3057F0300}" srcId="{6C8B11BC-856C-47A3-97BC-FE65F7399B07}" destId="{216D1A68-5077-46B1-A94B-63C6287FF8F6}" srcOrd="0" destOrd="0" parTransId="{E5A8EC8F-F561-472B-B8BC-33032F3FEC0C}" sibTransId="{66F68E2F-9F57-4F5C-8E5D-7C5DB70013B0}"/>
    <dgm:cxn modelId="{EEBC9BBC-5A45-488E-9EB7-DAE0885CAFF4}" type="presParOf" srcId="{D50173A7-6CB3-49E1-A217-1C7B729E7DA0}" destId="{BD098276-002A-4F43-BDF1-503267123D64}" srcOrd="0" destOrd="0" presId="urn:microsoft.com/office/officeart/2005/8/layout/matrix1"/>
    <dgm:cxn modelId="{CD56FC49-B8FF-4A91-A707-E528563E4810}" type="presParOf" srcId="{BD098276-002A-4F43-BDF1-503267123D64}" destId="{C4A6CB16-7713-4D8F-84E2-4B60CC6E3FC1}" srcOrd="0" destOrd="0" presId="urn:microsoft.com/office/officeart/2005/8/layout/matrix1"/>
    <dgm:cxn modelId="{25727BA2-A36B-4171-91C1-5AC5E486ACD7}" type="presParOf" srcId="{BD098276-002A-4F43-BDF1-503267123D64}" destId="{DE5BC1B0-BBE8-4FD0-9AD9-58453F9CC4B7}" srcOrd="1" destOrd="0" presId="urn:microsoft.com/office/officeart/2005/8/layout/matrix1"/>
    <dgm:cxn modelId="{A02EA0CF-25B4-4867-BC10-5074FAA8AF61}" type="presParOf" srcId="{BD098276-002A-4F43-BDF1-503267123D64}" destId="{97EB9FD3-9C48-4326-93F9-C20701B2DA56}" srcOrd="2" destOrd="0" presId="urn:microsoft.com/office/officeart/2005/8/layout/matrix1"/>
    <dgm:cxn modelId="{620487BB-AC2A-47C2-80B5-B9108D26FAC9}" type="presParOf" srcId="{BD098276-002A-4F43-BDF1-503267123D64}" destId="{FCAEDD31-33CC-4E33-933D-C8AEE0687364}" srcOrd="3" destOrd="0" presId="urn:microsoft.com/office/officeart/2005/8/layout/matrix1"/>
    <dgm:cxn modelId="{6A377083-CC79-4A9B-88E2-1BD6C2041C82}" type="presParOf" srcId="{BD098276-002A-4F43-BDF1-503267123D64}" destId="{4BB65D48-3E96-40B5-B32F-5E7E03548356}" srcOrd="4" destOrd="0" presId="urn:microsoft.com/office/officeart/2005/8/layout/matrix1"/>
    <dgm:cxn modelId="{006FEA9B-72C8-4323-9E5E-FFE90F4791AD}" type="presParOf" srcId="{BD098276-002A-4F43-BDF1-503267123D64}" destId="{A1737EB2-1702-434D-B9EA-5EBB1E8EB2EA}" srcOrd="5" destOrd="0" presId="urn:microsoft.com/office/officeart/2005/8/layout/matrix1"/>
    <dgm:cxn modelId="{50F6F8D8-6063-4ACC-B47A-4F9A582C60A7}" type="presParOf" srcId="{BD098276-002A-4F43-BDF1-503267123D64}" destId="{2593E5F5-2CF5-4BBD-9AD4-9E2F1B3A3877}" srcOrd="6" destOrd="0" presId="urn:microsoft.com/office/officeart/2005/8/layout/matrix1"/>
    <dgm:cxn modelId="{23E95335-174A-4470-804A-7AAF49671DA4}" type="presParOf" srcId="{BD098276-002A-4F43-BDF1-503267123D64}" destId="{F403D6F0-4E8E-49B7-8DD9-7BC58EF3674A}" srcOrd="7" destOrd="0" presId="urn:microsoft.com/office/officeart/2005/8/layout/matrix1"/>
    <dgm:cxn modelId="{4AF29FDA-DB72-4E8E-A579-8CFF615FAE24}" type="presParOf" srcId="{D50173A7-6CB3-49E1-A217-1C7B729E7DA0}" destId="{197E6709-9E4A-4FC7-B1CD-046BDD901AF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DA4DC1-2E04-4087-91C3-D2A2D6FF70C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DD6B5B-753D-4298-9569-CA8A2C336201}">
      <dgm:prSet phldrT="[文本]" custT="1"/>
      <dgm:spPr>
        <a:solidFill>
          <a:srgbClr val="00B0F0"/>
        </a:solidFill>
      </dgm:spPr>
      <dgm:t>
        <a:bodyPr/>
        <a:lstStyle/>
        <a:p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6B1E45DE-9386-4C87-8006-043328E7B31C}" cxnId="{2C721E2A-A5EB-45D4-A3C1-4A9A5915A7AF}" type="parTrans">
      <dgm:prSet/>
      <dgm:spPr/>
      <dgm:t>
        <a:bodyPr/>
        <a:lstStyle/>
        <a:p>
          <a:endParaRPr lang="zh-CN" altLang="en-US"/>
        </a:p>
      </dgm:t>
    </dgm:pt>
    <dgm:pt modelId="{6634E808-8554-45CD-A135-7CE7B22C4C4B}" cxnId="{2C721E2A-A5EB-45D4-A3C1-4A9A5915A7AF}" type="sibTrans">
      <dgm:prSet/>
      <dgm:spPr/>
      <dgm:t>
        <a:bodyPr/>
        <a:lstStyle/>
        <a:p>
          <a:endParaRPr lang="zh-CN" altLang="en-US"/>
        </a:p>
      </dgm:t>
    </dgm:pt>
    <dgm:pt modelId="{D64D003D-5011-4875-B06E-CA6D32E7D05A}">
      <dgm:prSet phldrT="[文本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迎来实现中华民族伟大复兴的光明前景</a:t>
          </a:r>
          <a:endParaRPr lang="zh-CN" altLang="en-US" sz="2800" dirty="0">
            <a:solidFill>
              <a:schemeClr val="tx1"/>
            </a:solidFill>
          </a:endParaRPr>
        </a:p>
      </dgm:t>
    </dgm:pt>
    <dgm:pt modelId="{EE0C28DC-1C45-4351-9506-F8DF588D9A22}" cxnId="{3FE3FFE4-CA3B-4BEB-82DD-727FA684B7DE}" type="parTrans">
      <dgm:prSet/>
      <dgm:spPr/>
      <dgm:t>
        <a:bodyPr/>
        <a:lstStyle/>
        <a:p>
          <a:endParaRPr lang="zh-CN" altLang="en-US"/>
        </a:p>
      </dgm:t>
    </dgm:pt>
    <dgm:pt modelId="{CECDD235-4B94-47BB-A609-0CC5AFF9E482}" cxnId="{3FE3FFE4-CA3B-4BEB-82DD-727FA684B7DE}" type="sibTrans">
      <dgm:prSet/>
      <dgm:spPr/>
      <dgm:t>
        <a:bodyPr/>
        <a:lstStyle/>
        <a:p>
          <a:endParaRPr lang="zh-CN" altLang="en-US"/>
        </a:p>
      </dgm:t>
    </dgm:pt>
    <dgm:pt modelId="{5FC487DB-A6A0-4F1C-9A61-8DA4F501D599}">
      <dgm:prSet phldrT="[文本]" custT="1"/>
      <dgm:spPr>
        <a:solidFill>
          <a:srgbClr val="00B0F0"/>
        </a:solidFill>
      </dgm:spPr>
      <dgm:t>
        <a:bodyPr/>
        <a:lstStyle/>
        <a:p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9A6FAAFA-B74D-45EC-9247-A8672DCA7A14}" cxnId="{DABC7205-89C8-4088-B754-7F4F8C45B09F}" type="parTrans">
      <dgm:prSet/>
      <dgm:spPr/>
      <dgm:t>
        <a:bodyPr/>
        <a:lstStyle/>
        <a:p>
          <a:endParaRPr lang="zh-CN" altLang="en-US"/>
        </a:p>
      </dgm:t>
    </dgm:pt>
    <dgm:pt modelId="{0CCD2A3A-069D-40C0-8173-AC6EFFEDCA01}" cxnId="{DABC7205-89C8-4088-B754-7F4F8C45B09F}" type="sibTrans">
      <dgm:prSet/>
      <dgm:spPr/>
      <dgm:t>
        <a:bodyPr/>
        <a:lstStyle/>
        <a:p>
          <a:endParaRPr lang="zh-CN" altLang="en-US"/>
        </a:p>
      </dgm:t>
    </dgm:pt>
    <dgm:pt modelId="{3BA77F5D-ACD3-41BB-9FF0-A67D8CF408FB}">
      <dgm:prSet phldrT="[文本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在世界上</a:t>
          </a:r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高高</a:t>
          </a:r>
          <a:r>
            <a: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举起了中国特色社会主义伟大旗帜</a:t>
          </a:r>
          <a:endParaRPr lang="zh-CN" altLang="en-US" sz="2700" dirty="0">
            <a:solidFill>
              <a:schemeClr val="tx1"/>
            </a:solidFill>
          </a:endParaRPr>
        </a:p>
      </dgm:t>
    </dgm:pt>
    <dgm:pt modelId="{16604086-5199-48F2-86B6-F228CA4369B1}" cxnId="{9BD716E6-0410-4BD4-8CD0-4B6BC99F94BA}" type="parTrans">
      <dgm:prSet/>
      <dgm:spPr/>
      <dgm:t>
        <a:bodyPr/>
        <a:lstStyle/>
        <a:p>
          <a:endParaRPr lang="zh-CN" altLang="en-US"/>
        </a:p>
      </dgm:t>
    </dgm:pt>
    <dgm:pt modelId="{E3844A59-7082-40D4-B4AC-2A7F00AB0BA9}" cxnId="{9BD716E6-0410-4BD4-8CD0-4B6BC99F94BA}" type="sibTrans">
      <dgm:prSet/>
      <dgm:spPr/>
      <dgm:t>
        <a:bodyPr/>
        <a:lstStyle/>
        <a:p>
          <a:endParaRPr lang="zh-CN" altLang="en-US"/>
        </a:p>
      </dgm:t>
    </dgm:pt>
    <dgm:pt modelId="{E78BF0D2-FB03-4A93-BA2D-1F370EC46AEB}">
      <dgm:prSet phldrT="[文本]" custT="1"/>
      <dgm:spPr>
        <a:solidFill>
          <a:srgbClr val="00B0F0"/>
        </a:solidFill>
      </dgm:spPr>
      <dgm:t>
        <a:bodyPr/>
        <a:lstStyle/>
        <a:p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A53D7114-620D-4956-8137-641FD2671B7A}" cxnId="{D29CCF5E-9588-4272-8E7E-51A06C47E32B}" type="parTrans">
      <dgm:prSet/>
      <dgm:spPr/>
      <dgm:t>
        <a:bodyPr/>
        <a:lstStyle/>
        <a:p>
          <a:endParaRPr lang="zh-CN" altLang="en-US"/>
        </a:p>
      </dgm:t>
    </dgm:pt>
    <dgm:pt modelId="{A2E95C9C-8D8D-4308-AFE8-1F05B8F2206A}" cxnId="{D29CCF5E-9588-4272-8E7E-51A06C47E32B}" type="sibTrans">
      <dgm:prSet/>
      <dgm:spPr/>
      <dgm:t>
        <a:bodyPr/>
        <a:lstStyle/>
        <a:p>
          <a:endParaRPr lang="zh-CN" altLang="en-US"/>
        </a:p>
      </dgm:t>
    </dgm:pt>
    <dgm:pt modelId="{EED8A64D-3822-4A91-B450-5547781F1482}">
      <dgm:prSet phldrT="[文本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为解决人类问题贡献了中国智慧和中国方案</a:t>
          </a:r>
          <a:endParaRPr lang="zh-CN" altLang="en-US" sz="2700" b="1" dirty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5E7623D-875B-46AF-A144-B4FDEF5E3FB9}" cxnId="{47C27BC1-2829-4A53-81A4-C0DE83C62993}" type="parTrans">
      <dgm:prSet/>
      <dgm:spPr/>
      <dgm:t>
        <a:bodyPr/>
        <a:lstStyle/>
        <a:p>
          <a:endParaRPr lang="zh-CN" altLang="en-US"/>
        </a:p>
      </dgm:t>
    </dgm:pt>
    <dgm:pt modelId="{9B7EB39E-1800-4177-B339-62F50AE83F28}" cxnId="{47C27BC1-2829-4A53-81A4-C0DE83C62993}" type="sibTrans">
      <dgm:prSet/>
      <dgm:spPr/>
      <dgm:t>
        <a:bodyPr/>
        <a:lstStyle/>
        <a:p>
          <a:endParaRPr lang="zh-CN" altLang="en-US"/>
        </a:p>
      </dgm:t>
    </dgm:pt>
    <dgm:pt modelId="{5A899F32-CE60-4946-8310-1B7B29696933}" type="pres">
      <dgm:prSet presAssocID="{02DA4DC1-2E04-4087-91C3-D2A2D6FF70C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D083013-AA00-44F1-BA89-7CF6199A3085}" type="pres">
      <dgm:prSet presAssocID="{E6DD6B5B-753D-4298-9569-CA8A2C336201}" presName="composite" presStyleCnt="0"/>
      <dgm:spPr/>
    </dgm:pt>
    <dgm:pt modelId="{2CD1E944-1CAF-4DAA-965C-46022D41E573}" type="pres">
      <dgm:prSet presAssocID="{E6DD6B5B-753D-4298-9569-CA8A2C33620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CA1976-296A-4EC8-8411-B9BE58356FFC}" type="pres">
      <dgm:prSet presAssocID="{E6DD6B5B-753D-4298-9569-CA8A2C33620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441B7A-1969-4E8C-8C70-977B4B7EDDBD}" type="pres">
      <dgm:prSet presAssocID="{6634E808-8554-45CD-A135-7CE7B22C4C4B}" presName="sp" presStyleCnt="0"/>
      <dgm:spPr/>
    </dgm:pt>
    <dgm:pt modelId="{0402424A-D630-4670-B00A-2A8D326B6230}" type="pres">
      <dgm:prSet presAssocID="{5FC487DB-A6A0-4F1C-9A61-8DA4F501D599}" presName="composite" presStyleCnt="0"/>
      <dgm:spPr/>
    </dgm:pt>
    <dgm:pt modelId="{AB2A5FDB-D401-4815-93E8-2E4BF27E1ACB}" type="pres">
      <dgm:prSet presAssocID="{5FC487DB-A6A0-4F1C-9A61-8DA4F501D59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B18E7F-6844-487A-91B2-23A4E8128039}" type="pres">
      <dgm:prSet presAssocID="{5FC487DB-A6A0-4F1C-9A61-8DA4F501D59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8B5140-05FF-4D92-B821-AAF85187AA0B}" type="pres">
      <dgm:prSet presAssocID="{0CCD2A3A-069D-40C0-8173-AC6EFFEDCA01}" presName="sp" presStyleCnt="0"/>
      <dgm:spPr/>
    </dgm:pt>
    <dgm:pt modelId="{42F61AD4-4ED5-4C54-B729-79444046713C}" type="pres">
      <dgm:prSet presAssocID="{E78BF0D2-FB03-4A93-BA2D-1F370EC46AEB}" presName="composite" presStyleCnt="0"/>
      <dgm:spPr/>
    </dgm:pt>
    <dgm:pt modelId="{16D08466-7517-4049-92E6-684D1079A2B7}" type="pres">
      <dgm:prSet presAssocID="{E78BF0D2-FB03-4A93-BA2D-1F370EC46AE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695C0F-D853-4406-B165-7F4201E63B48}" type="pres">
      <dgm:prSet presAssocID="{E78BF0D2-FB03-4A93-BA2D-1F370EC46AE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29CCF5E-9588-4272-8E7E-51A06C47E32B}" srcId="{02DA4DC1-2E04-4087-91C3-D2A2D6FF70CD}" destId="{E78BF0D2-FB03-4A93-BA2D-1F370EC46AEB}" srcOrd="2" destOrd="0" parTransId="{A53D7114-620D-4956-8137-641FD2671B7A}" sibTransId="{A2E95C9C-8D8D-4308-AFE8-1F05B8F2206A}"/>
    <dgm:cxn modelId="{2C721E2A-A5EB-45D4-A3C1-4A9A5915A7AF}" srcId="{02DA4DC1-2E04-4087-91C3-D2A2D6FF70CD}" destId="{E6DD6B5B-753D-4298-9569-CA8A2C336201}" srcOrd="0" destOrd="0" parTransId="{6B1E45DE-9386-4C87-8006-043328E7B31C}" sibTransId="{6634E808-8554-45CD-A135-7CE7B22C4C4B}"/>
    <dgm:cxn modelId="{FC347672-0B16-4F40-AF71-C476445DA39F}" type="presOf" srcId="{3BA77F5D-ACD3-41BB-9FF0-A67D8CF408FB}" destId="{8AB18E7F-6844-487A-91B2-23A4E8128039}" srcOrd="0" destOrd="0" presId="urn:microsoft.com/office/officeart/2005/8/layout/chevron2"/>
    <dgm:cxn modelId="{852AB99C-E520-4B93-ABD9-01B1220B09EF}" type="presOf" srcId="{E78BF0D2-FB03-4A93-BA2D-1F370EC46AEB}" destId="{16D08466-7517-4049-92E6-684D1079A2B7}" srcOrd="0" destOrd="0" presId="urn:microsoft.com/office/officeart/2005/8/layout/chevron2"/>
    <dgm:cxn modelId="{210767C1-5296-4668-BEB4-3F3092A80053}" type="presOf" srcId="{5FC487DB-A6A0-4F1C-9A61-8DA4F501D599}" destId="{AB2A5FDB-D401-4815-93E8-2E4BF27E1ACB}" srcOrd="0" destOrd="0" presId="urn:microsoft.com/office/officeart/2005/8/layout/chevron2"/>
    <dgm:cxn modelId="{C8A9BC1C-F4E5-4080-ABED-4A7382C8D1B0}" type="presOf" srcId="{02DA4DC1-2E04-4087-91C3-D2A2D6FF70CD}" destId="{5A899F32-CE60-4946-8310-1B7B29696933}" srcOrd="0" destOrd="0" presId="urn:microsoft.com/office/officeart/2005/8/layout/chevron2"/>
    <dgm:cxn modelId="{9BD716E6-0410-4BD4-8CD0-4B6BC99F94BA}" srcId="{5FC487DB-A6A0-4F1C-9A61-8DA4F501D599}" destId="{3BA77F5D-ACD3-41BB-9FF0-A67D8CF408FB}" srcOrd="0" destOrd="0" parTransId="{16604086-5199-48F2-86B6-F228CA4369B1}" sibTransId="{E3844A59-7082-40D4-B4AC-2A7F00AB0BA9}"/>
    <dgm:cxn modelId="{BE63755C-00E5-4344-9A0E-76D96E0C8FF9}" type="presOf" srcId="{E6DD6B5B-753D-4298-9569-CA8A2C336201}" destId="{2CD1E944-1CAF-4DAA-965C-46022D41E573}" srcOrd="0" destOrd="0" presId="urn:microsoft.com/office/officeart/2005/8/layout/chevron2"/>
    <dgm:cxn modelId="{47C27BC1-2829-4A53-81A4-C0DE83C62993}" srcId="{E78BF0D2-FB03-4A93-BA2D-1F370EC46AEB}" destId="{EED8A64D-3822-4A91-B450-5547781F1482}" srcOrd="0" destOrd="0" parTransId="{D5E7623D-875B-46AF-A144-B4FDEF5E3FB9}" sibTransId="{9B7EB39E-1800-4177-B339-62F50AE83F28}"/>
    <dgm:cxn modelId="{13C4274B-19BC-4713-9FD0-E7756944537D}" type="presOf" srcId="{D64D003D-5011-4875-B06E-CA6D32E7D05A}" destId="{F2CA1976-296A-4EC8-8411-B9BE58356FFC}" srcOrd="0" destOrd="0" presId="urn:microsoft.com/office/officeart/2005/8/layout/chevron2"/>
    <dgm:cxn modelId="{DABC7205-89C8-4088-B754-7F4F8C45B09F}" srcId="{02DA4DC1-2E04-4087-91C3-D2A2D6FF70CD}" destId="{5FC487DB-A6A0-4F1C-9A61-8DA4F501D599}" srcOrd="1" destOrd="0" parTransId="{9A6FAAFA-B74D-45EC-9247-A8672DCA7A14}" sibTransId="{0CCD2A3A-069D-40C0-8173-AC6EFFEDCA01}"/>
    <dgm:cxn modelId="{3FE3FFE4-CA3B-4BEB-82DD-727FA684B7DE}" srcId="{E6DD6B5B-753D-4298-9569-CA8A2C336201}" destId="{D64D003D-5011-4875-B06E-CA6D32E7D05A}" srcOrd="0" destOrd="0" parTransId="{EE0C28DC-1C45-4351-9506-F8DF588D9A22}" sibTransId="{CECDD235-4B94-47BB-A609-0CC5AFF9E482}"/>
    <dgm:cxn modelId="{AD64AA71-B562-4BF2-AF4F-727CECBD9C1B}" type="presOf" srcId="{EED8A64D-3822-4A91-B450-5547781F1482}" destId="{85695C0F-D853-4406-B165-7F4201E63B48}" srcOrd="0" destOrd="0" presId="urn:microsoft.com/office/officeart/2005/8/layout/chevron2"/>
    <dgm:cxn modelId="{D3B68620-562C-49D9-87EF-2774E0C17620}" type="presParOf" srcId="{5A899F32-CE60-4946-8310-1B7B29696933}" destId="{8D083013-AA00-44F1-BA89-7CF6199A3085}" srcOrd="0" destOrd="0" presId="urn:microsoft.com/office/officeart/2005/8/layout/chevron2"/>
    <dgm:cxn modelId="{E0D5B051-74DE-4FD5-88EA-E30A5696EB82}" type="presParOf" srcId="{8D083013-AA00-44F1-BA89-7CF6199A3085}" destId="{2CD1E944-1CAF-4DAA-965C-46022D41E573}" srcOrd="0" destOrd="0" presId="urn:microsoft.com/office/officeart/2005/8/layout/chevron2"/>
    <dgm:cxn modelId="{1554DC3F-3A40-4B8D-8F1F-8105E39D50C4}" type="presParOf" srcId="{8D083013-AA00-44F1-BA89-7CF6199A3085}" destId="{F2CA1976-296A-4EC8-8411-B9BE58356FFC}" srcOrd="1" destOrd="0" presId="urn:microsoft.com/office/officeart/2005/8/layout/chevron2"/>
    <dgm:cxn modelId="{361785B5-9EC8-40D3-B4DB-79E13AEFD868}" type="presParOf" srcId="{5A899F32-CE60-4946-8310-1B7B29696933}" destId="{87441B7A-1969-4E8C-8C70-977B4B7EDDBD}" srcOrd="1" destOrd="0" presId="urn:microsoft.com/office/officeart/2005/8/layout/chevron2"/>
    <dgm:cxn modelId="{0348A6E5-E135-426F-A256-8C027AC14AB7}" type="presParOf" srcId="{5A899F32-CE60-4946-8310-1B7B29696933}" destId="{0402424A-D630-4670-B00A-2A8D326B6230}" srcOrd="2" destOrd="0" presId="urn:microsoft.com/office/officeart/2005/8/layout/chevron2"/>
    <dgm:cxn modelId="{65397AD3-0B1A-4B2F-8DD1-1465BD59AC8E}" type="presParOf" srcId="{0402424A-D630-4670-B00A-2A8D326B6230}" destId="{AB2A5FDB-D401-4815-93E8-2E4BF27E1ACB}" srcOrd="0" destOrd="0" presId="urn:microsoft.com/office/officeart/2005/8/layout/chevron2"/>
    <dgm:cxn modelId="{7EDB7368-B59D-4AFD-8BB8-ACCF244E5DD8}" type="presParOf" srcId="{0402424A-D630-4670-B00A-2A8D326B6230}" destId="{8AB18E7F-6844-487A-91B2-23A4E8128039}" srcOrd="1" destOrd="0" presId="urn:microsoft.com/office/officeart/2005/8/layout/chevron2"/>
    <dgm:cxn modelId="{5D876339-24DB-447D-9D0F-5E685ECB04CE}" type="presParOf" srcId="{5A899F32-CE60-4946-8310-1B7B29696933}" destId="{E48B5140-05FF-4D92-B821-AAF85187AA0B}" srcOrd="3" destOrd="0" presId="urn:microsoft.com/office/officeart/2005/8/layout/chevron2"/>
    <dgm:cxn modelId="{4B2682F7-58A7-4BC1-92E4-720979D7B19B}" type="presParOf" srcId="{5A899F32-CE60-4946-8310-1B7B29696933}" destId="{42F61AD4-4ED5-4C54-B729-79444046713C}" srcOrd="4" destOrd="0" presId="urn:microsoft.com/office/officeart/2005/8/layout/chevron2"/>
    <dgm:cxn modelId="{57500E0C-F3CF-4BB8-8414-6B5626D15874}" type="presParOf" srcId="{42F61AD4-4ED5-4C54-B729-79444046713C}" destId="{16D08466-7517-4049-92E6-684D1079A2B7}" srcOrd="0" destOrd="0" presId="urn:microsoft.com/office/officeart/2005/8/layout/chevron2"/>
    <dgm:cxn modelId="{117ACFAC-0C13-4800-8666-082E35FD5570}" type="presParOf" srcId="{42F61AD4-4ED5-4C54-B729-79444046713C}" destId="{85695C0F-D853-4406-B165-7F4201E63B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B10EAE-E097-486D-9CEA-F7EF71C91FE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CAB42A3-B75F-4958-8A9B-FEFC9DE514BA}">
      <dgm:prSet phldrT="[文本]"/>
      <dgm:spPr>
        <a:solidFill>
          <a:srgbClr val="FFC000"/>
        </a:solidFill>
      </dgm:spPr>
      <dgm:t>
        <a:bodyPr/>
        <a:lstStyle/>
        <a:p>
          <a:endParaRPr lang="zh-CN" altLang="en-US" dirty="0"/>
        </a:p>
      </dgm:t>
    </dgm:pt>
    <dgm:pt modelId="{B2F77EC0-7D78-4F2B-A607-C750E42E0416}" cxnId="{92A96FCF-987D-4FB9-8900-342891F7C81A}" type="parTrans">
      <dgm:prSet/>
      <dgm:spPr/>
      <dgm:t>
        <a:bodyPr/>
        <a:lstStyle/>
        <a:p>
          <a:endParaRPr lang="zh-CN" altLang="en-US"/>
        </a:p>
      </dgm:t>
    </dgm:pt>
    <dgm:pt modelId="{EAB8531E-AA49-465B-99D1-3EBC02BF25F2}" cxnId="{92A96FCF-987D-4FB9-8900-342891F7C81A}" type="sibTrans">
      <dgm:prSet/>
      <dgm:spPr/>
      <dgm:t>
        <a:bodyPr/>
        <a:lstStyle/>
        <a:p>
          <a:endParaRPr lang="zh-CN" altLang="en-US"/>
        </a:p>
      </dgm:t>
    </dgm:pt>
    <dgm:pt modelId="{57785C0D-8241-4713-9837-89CCBB37BAB2}">
      <dgm:prSet phldrT="[文本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是承前启后、继往开来、在新的历史条件下继续夺取中国特色社会主义伟大胜利的时代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5EEDC34-EC2A-4D9A-8966-095B4F950EC0}" cxnId="{EF637F13-4D6E-43C2-926F-485DADCE8EEB}" type="parTrans">
      <dgm:prSet/>
      <dgm:spPr/>
      <dgm:t>
        <a:bodyPr/>
        <a:lstStyle/>
        <a:p>
          <a:endParaRPr lang="zh-CN" altLang="en-US"/>
        </a:p>
      </dgm:t>
    </dgm:pt>
    <dgm:pt modelId="{0279BE9C-7B56-4675-A5C1-A711DACE2490}" cxnId="{EF637F13-4D6E-43C2-926F-485DADCE8EEB}" type="sibTrans">
      <dgm:prSet/>
      <dgm:spPr/>
      <dgm:t>
        <a:bodyPr/>
        <a:lstStyle/>
        <a:p>
          <a:endParaRPr lang="zh-CN" altLang="en-US"/>
        </a:p>
      </dgm:t>
    </dgm:pt>
    <dgm:pt modelId="{FF6D842A-3A18-411E-92C2-B01C45D5D47B}">
      <dgm:prSet phldrT="[文本]"/>
      <dgm:spPr>
        <a:solidFill>
          <a:srgbClr val="FFC000"/>
        </a:solidFill>
      </dgm:spPr>
      <dgm:t>
        <a:bodyPr/>
        <a:lstStyle/>
        <a:p>
          <a:endParaRPr lang="zh-CN" altLang="en-US" dirty="0"/>
        </a:p>
      </dgm:t>
    </dgm:pt>
    <dgm:pt modelId="{45D09D99-D881-478F-AB91-9173D5975E5C}" cxnId="{3A78B804-7376-4842-B359-DB7AE4B373D7}" type="parTrans">
      <dgm:prSet/>
      <dgm:spPr/>
      <dgm:t>
        <a:bodyPr/>
        <a:lstStyle/>
        <a:p>
          <a:endParaRPr lang="zh-CN" altLang="en-US"/>
        </a:p>
      </dgm:t>
    </dgm:pt>
    <dgm:pt modelId="{2C72F3DA-B96C-4A19-AD5B-EEEA03E028E4}" cxnId="{3A78B804-7376-4842-B359-DB7AE4B373D7}" type="sibTrans">
      <dgm:prSet/>
      <dgm:spPr/>
      <dgm:t>
        <a:bodyPr/>
        <a:lstStyle/>
        <a:p>
          <a:endParaRPr lang="zh-CN" altLang="en-US"/>
        </a:p>
      </dgm:t>
    </dgm:pt>
    <dgm:pt modelId="{0E723407-4FC7-47BC-8E60-9379F679A74E}">
      <dgm:prSet phldrT="[文本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是决胜全面建成小康社会、进而全面建设社会主义现代化强国的时代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A9D0ABDE-DA85-44BA-9B9E-E08DF4A64BA6}" cxnId="{FBFCC07C-8271-4703-8FE9-9842F4F4794A}" type="parTrans">
      <dgm:prSet/>
      <dgm:spPr/>
      <dgm:t>
        <a:bodyPr/>
        <a:lstStyle/>
        <a:p>
          <a:endParaRPr lang="zh-CN" altLang="en-US"/>
        </a:p>
      </dgm:t>
    </dgm:pt>
    <dgm:pt modelId="{81130A13-8D09-4984-9CAF-989626B61105}" cxnId="{FBFCC07C-8271-4703-8FE9-9842F4F4794A}" type="sibTrans">
      <dgm:prSet/>
      <dgm:spPr/>
      <dgm:t>
        <a:bodyPr/>
        <a:lstStyle/>
        <a:p>
          <a:endParaRPr lang="zh-CN" altLang="en-US"/>
        </a:p>
      </dgm:t>
    </dgm:pt>
    <dgm:pt modelId="{07A9131A-C848-4B14-AC10-0BFE6AB8FC8B}">
      <dgm:prSet phldrT="[文本]"/>
      <dgm:spPr>
        <a:solidFill>
          <a:srgbClr val="FFC000"/>
        </a:solidFill>
      </dgm:spPr>
      <dgm:t>
        <a:bodyPr/>
        <a:lstStyle/>
        <a:p>
          <a:endParaRPr lang="zh-CN" altLang="en-US" dirty="0"/>
        </a:p>
      </dgm:t>
    </dgm:pt>
    <dgm:pt modelId="{B6819C9B-2127-4B2F-838C-4EEF33541FAB}" cxnId="{AADF4762-678D-4D8B-AAE3-9E52D10788FD}" type="parTrans">
      <dgm:prSet/>
      <dgm:spPr/>
      <dgm:t>
        <a:bodyPr/>
        <a:lstStyle/>
        <a:p>
          <a:endParaRPr lang="zh-CN" altLang="en-US"/>
        </a:p>
      </dgm:t>
    </dgm:pt>
    <dgm:pt modelId="{B9D0E26D-2A8A-4A5B-92C8-7D7E32C9BB03}" cxnId="{AADF4762-678D-4D8B-AAE3-9E52D10788FD}" type="sibTrans">
      <dgm:prSet/>
      <dgm:spPr/>
      <dgm:t>
        <a:bodyPr/>
        <a:lstStyle/>
        <a:p>
          <a:endParaRPr lang="zh-CN" altLang="en-US"/>
        </a:p>
      </dgm:t>
    </dgm:pt>
    <dgm:pt modelId="{4320CF63-25F5-4E68-94D2-1FC8722B3069}">
      <dgm:prSet phldrT="[文本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是全国各族人民团结奋斗、不断创造美好生活、逐步实现全体人民共同富裕的时代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2591DBA-95D3-4F74-A842-27EBBD718931}" cxnId="{91010BBD-C18D-4243-AC70-90271D6E5182}" type="parTrans">
      <dgm:prSet/>
      <dgm:spPr/>
      <dgm:t>
        <a:bodyPr/>
        <a:lstStyle/>
        <a:p>
          <a:endParaRPr lang="zh-CN" altLang="en-US"/>
        </a:p>
      </dgm:t>
    </dgm:pt>
    <dgm:pt modelId="{DCD4DB77-3D8B-45D9-AF9D-1321C6E85619}" cxnId="{91010BBD-C18D-4243-AC70-90271D6E5182}" type="sibTrans">
      <dgm:prSet/>
      <dgm:spPr/>
      <dgm:t>
        <a:bodyPr/>
        <a:lstStyle/>
        <a:p>
          <a:endParaRPr lang="zh-CN" altLang="en-US"/>
        </a:p>
      </dgm:t>
    </dgm:pt>
    <dgm:pt modelId="{21A84D3E-B1B2-426E-A0A6-FED75A34D7B0}">
      <dgm:prSet phldrT="[文本]"/>
      <dgm:spPr>
        <a:solidFill>
          <a:srgbClr val="FFC000"/>
        </a:solidFill>
      </dgm:spPr>
      <dgm:t>
        <a:bodyPr/>
        <a:lstStyle/>
        <a:p>
          <a:endParaRPr lang="zh-CN" altLang="en-US" dirty="0"/>
        </a:p>
      </dgm:t>
    </dgm:pt>
    <dgm:pt modelId="{2AFEAE26-938E-41EC-991C-C90137FBF3E1}" cxnId="{1D679E5D-A9D1-4B90-8D71-335FFEB6A5FD}" type="parTrans">
      <dgm:prSet/>
      <dgm:spPr/>
      <dgm:t>
        <a:bodyPr/>
        <a:lstStyle/>
        <a:p>
          <a:endParaRPr lang="zh-CN" altLang="en-US"/>
        </a:p>
      </dgm:t>
    </dgm:pt>
    <dgm:pt modelId="{815B7ED1-350C-47B2-8023-483C2DAF5CA5}" cxnId="{1D679E5D-A9D1-4B90-8D71-335FFEB6A5FD}" type="sibTrans">
      <dgm:prSet/>
      <dgm:spPr/>
      <dgm:t>
        <a:bodyPr/>
        <a:lstStyle/>
        <a:p>
          <a:endParaRPr lang="zh-CN" altLang="en-US"/>
        </a:p>
      </dgm:t>
    </dgm:pt>
    <dgm:pt modelId="{7F1F66A3-986F-4F4D-A62D-2A4B137A98A5}">
      <dgm:prSet phldrT="[文本]"/>
      <dgm:spPr>
        <a:solidFill>
          <a:srgbClr val="FFC000"/>
        </a:solidFill>
      </dgm:spPr>
      <dgm:t>
        <a:bodyPr/>
        <a:lstStyle/>
        <a:p>
          <a:endParaRPr lang="zh-CN" altLang="en-US" dirty="0"/>
        </a:p>
      </dgm:t>
    </dgm:pt>
    <dgm:pt modelId="{084FB70B-F9FF-43B3-A898-CE07D970425B}" cxnId="{2E2A9F78-A09C-43D6-9B54-E4CB6BC3D9B3}" type="parTrans">
      <dgm:prSet/>
      <dgm:spPr/>
      <dgm:t>
        <a:bodyPr/>
        <a:lstStyle/>
        <a:p>
          <a:endParaRPr lang="zh-CN" altLang="en-US"/>
        </a:p>
      </dgm:t>
    </dgm:pt>
    <dgm:pt modelId="{C86BB48D-DD54-458B-AA0E-9FEB8EDF2589}" cxnId="{2E2A9F78-A09C-43D6-9B54-E4CB6BC3D9B3}" type="sibTrans">
      <dgm:prSet/>
      <dgm:spPr/>
      <dgm:t>
        <a:bodyPr/>
        <a:lstStyle/>
        <a:p>
          <a:endParaRPr lang="zh-CN" altLang="en-US"/>
        </a:p>
      </dgm:t>
    </dgm:pt>
    <dgm:pt modelId="{B479A43C-002F-4C1E-BC51-8389ECC18121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是全体中华儿女勠力同心、奋力实现中华民族伟大复兴中国梦的时代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4A6820AE-12FD-4A07-A1DB-7D10AC08AAB7}" cxnId="{342B6EE6-1365-43C1-9627-1A1AE2D20EE5}" type="parTrans">
      <dgm:prSet/>
      <dgm:spPr/>
      <dgm:t>
        <a:bodyPr/>
        <a:lstStyle/>
        <a:p>
          <a:endParaRPr lang="zh-CN" altLang="en-US"/>
        </a:p>
      </dgm:t>
    </dgm:pt>
    <dgm:pt modelId="{B93E8E36-1304-4980-8F9E-CA2B67810D0B}" cxnId="{342B6EE6-1365-43C1-9627-1A1AE2D20EE5}" type="sibTrans">
      <dgm:prSet/>
      <dgm:spPr/>
      <dgm:t>
        <a:bodyPr/>
        <a:lstStyle/>
        <a:p>
          <a:endParaRPr lang="zh-CN" altLang="en-US"/>
        </a:p>
      </dgm:t>
    </dgm:pt>
    <dgm:pt modelId="{9777216A-2607-4A8E-BB70-0DFFC90ECE52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是我国日益走近世界舞台中央、不断为人类作出更大贡献的时代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3F53691-51A8-416E-BFE3-F3A415635F1A}" cxnId="{36368CAF-F7B8-462B-BD3A-8785D046E276}" type="parTrans">
      <dgm:prSet/>
      <dgm:spPr/>
      <dgm:t>
        <a:bodyPr/>
        <a:lstStyle/>
        <a:p>
          <a:endParaRPr lang="zh-CN" altLang="en-US"/>
        </a:p>
      </dgm:t>
    </dgm:pt>
    <dgm:pt modelId="{9FAC449F-5796-4FF0-A875-A877BA8A2FFC}" cxnId="{36368CAF-F7B8-462B-BD3A-8785D046E276}" type="sibTrans">
      <dgm:prSet/>
      <dgm:spPr/>
      <dgm:t>
        <a:bodyPr/>
        <a:lstStyle/>
        <a:p>
          <a:endParaRPr lang="zh-CN" altLang="en-US"/>
        </a:p>
      </dgm:t>
    </dgm:pt>
    <dgm:pt modelId="{55F8886F-B3F4-4C4D-85B9-5295F5DBC44B}" type="pres">
      <dgm:prSet presAssocID="{3FB10EAE-E097-486D-9CEA-F7EF71C91FE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52E1D9-373E-4FF3-93CA-822BF6F05B01}" type="pres">
      <dgm:prSet presAssocID="{CCAB42A3-B75F-4958-8A9B-FEFC9DE514BA}" presName="composite" presStyleCnt="0"/>
      <dgm:spPr/>
    </dgm:pt>
    <dgm:pt modelId="{3C5557D7-9BE7-450E-A4B9-8F527096F8E6}" type="pres">
      <dgm:prSet presAssocID="{CCAB42A3-B75F-4958-8A9B-FEFC9DE514BA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D66C5C-3BC2-4DE2-ABDA-BAC8B5BB48FA}" type="pres">
      <dgm:prSet presAssocID="{CCAB42A3-B75F-4958-8A9B-FEFC9DE514BA}" presName="descendantText" presStyleLbl="alignAcc1" presStyleIdx="0" presStyleCnt="5" custScaleX="99242" custScaleY="1297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C9633B-B58E-49FC-BD13-4851005045A3}" type="pres">
      <dgm:prSet presAssocID="{EAB8531E-AA49-465B-99D1-3EBC02BF25F2}" presName="sp" presStyleCnt="0"/>
      <dgm:spPr/>
    </dgm:pt>
    <dgm:pt modelId="{6B14CE78-7167-40CB-856F-24C178FCBC35}" type="pres">
      <dgm:prSet presAssocID="{FF6D842A-3A18-411E-92C2-B01C45D5D47B}" presName="composite" presStyleCnt="0"/>
      <dgm:spPr/>
    </dgm:pt>
    <dgm:pt modelId="{40B91EF3-AF44-4708-9DFF-5A0B683E11FA}" type="pres">
      <dgm:prSet presAssocID="{FF6D842A-3A18-411E-92C2-B01C45D5D47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25F120-74EE-4448-8ED7-51E6C2433A71}" type="pres">
      <dgm:prSet presAssocID="{FF6D842A-3A18-411E-92C2-B01C45D5D47B}" presName="descendantText" presStyleLbl="alignAcc1" presStyleIdx="1" presStyleCnt="5" custLinFactNeighborX="0" custLinFactNeighborY="50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83806-A720-4976-A319-55F1AD7328A5}" type="pres">
      <dgm:prSet presAssocID="{2C72F3DA-B96C-4A19-AD5B-EEEA03E028E4}" presName="sp" presStyleCnt="0"/>
      <dgm:spPr/>
    </dgm:pt>
    <dgm:pt modelId="{363B4D5F-4B38-4180-A697-40D7DBEE8B90}" type="pres">
      <dgm:prSet presAssocID="{07A9131A-C848-4B14-AC10-0BFE6AB8FC8B}" presName="composite" presStyleCnt="0"/>
      <dgm:spPr/>
    </dgm:pt>
    <dgm:pt modelId="{3D2417EB-E2DD-4F79-A5C1-DDF136226691}" type="pres">
      <dgm:prSet presAssocID="{07A9131A-C848-4B14-AC10-0BFE6AB8FC8B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3FF701-435C-4ED4-8608-ED6DE2C555D7}" type="pres">
      <dgm:prSet presAssocID="{07A9131A-C848-4B14-AC10-0BFE6AB8FC8B}" presName="descendantText" presStyleLbl="alignAcc1" presStyleIdx="2" presStyleCnt="5" custScaleX="100100" custScaleY="131178" custLinFactNeighborX="132" custLinFactNeighborY="-10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05BDD-BF27-4CC0-B1EE-F71E4726F4B9}" type="pres">
      <dgm:prSet presAssocID="{B9D0E26D-2A8A-4A5B-92C8-7D7E32C9BB03}" presName="sp" presStyleCnt="0"/>
      <dgm:spPr/>
    </dgm:pt>
    <dgm:pt modelId="{AD31D016-407B-432B-AC18-EB096F3FC82A}" type="pres">
      <dgm:prSet presAssocID="{21A84D3E-B1B2-426E-A0A6-FED75A34D7B0}" presName="composite" presStyleCnt="0"/>
      <dgm:spPr/>
    </dgm:pt>
    <dgm:pt modelId="{FF9B6FAC-0029-44C5-B20C-9AA24C4BA2D6}" type="pres">
      <dgm:prSet presAssocID="{21A84D3E-B1B2-426E-A0A6-FED75A34D7B0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8F469F-3D62-4AA2-B178-E7E584F3EE09}" type="pres">
      <dgm:prSet presAssocID="{21A84D3E-B1B2-426E-A0A6-FED75A34D7B0}" presName="descendantText" presStyleLbl="alignAcc1" presStyleIdx="3" presStyleCnt="5" custLinFactNeighborX="132" custLinFactNeighborY="131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F8F837-3841-4C79-A45F-4E6A2CE93062}" type="pres">
      <dgm:prSet presAssocID="{815B7ED1-350C-47B2-8023-483C2DAF5CA5}" presName="sp" presStyleCnt="0"/>
      <dgm:spPr/>
    </dgm:pt>
    <dgm:pt modelId="{7F07F441-6A97-46CF-8AD4-CBC8BC0781A9}" type="pres">
      <dgm:prSet presAssocID="{7F1F66A3-986F-4F4D-A62D-2A4B137A98A5}" presName="composite" presStyleCnt="0"/>
      <dgm:spPr/>
    </dgm:pt>
    <dgm:pt modelId="{2AA40DDB-DF1E-4048-8848-8301ED32AD6A}" type="pres">
      <dgm:prSet presAssocID="{7F1F66A3-986F-4F4D-A62D-2A4B137A98A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3F6A31-F7BB-473C-9E3D-9147681C89EF}" type="pres">
      <dgm:prSet presAssocID="{7F1F66A3-986F-4F4D-A62D-2A4B137A98A5}" presName="descendantText" presStyleLbl="alignAcc1" presStyleIdx="4" presStyleCnt="5" custLinFactNeighborX="265" custLinFactNeighborY="131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679E5D-A9D1-4B90-8D71-335FFEB6A5FD}" srcId="{3FB10EAE-E097-486D-9CEA-F7EF71C91FEE}" destId="{21A84D3E-B1B2-426E-A0A6-FED75A34D7B0}" srcOrd="3" destOrd="0" parTransId="{2AFEAE26-938E-41EC-991C-C90137FBF3E1}" sibTransId="{815B7ED1-350C-47B2-8023-483C2DAF5CA5}"/>
    <dgm:cxn modelId="{91010BBD-C18D-4243-AC70-90271D6E5182}" srcId="{07A9131A-C848-4B14-AC10-0BFE6AB8FC8B}" destId="{4320CF63-25F5-4E68-94D2-1FC8722B3069}" srcOrd="0" destOrd="0" parTransId="{C2591DBA-95D3-4F74-A842-27EBBD718931}" sibTransId="{DCD4DB77-3D8B-45D9-AF9D-1321C6E85619}"/>
    <dgm:cxn modelId="{AADF4762-678D-4D8B-AAE3-9E52D10788FD}" srcId="{3FB10EAE-E097-486D-9CEA-F7EF71C91FEE}" destId="{07A9131A-C848-4B14-AC10-0BFE6AB8FC8B}" srcOrd="2" destOrd="0" parTransId="{B6819C9B-2127-4B2F-838C-4EEF33541FAB}" sibTransId="{B9D0E26D-2A8A-4A5B-92C8-7D7E32C9BB03}"/>
    <dgm:cxn modelId="{F6EAF5EF-5452-4E5B-8136-28AA53834380}" type="presOf" srcId="{21A84D3E-B1B2-426E-A0A6-FED75A34D7B0}" destId="{FF9B6FAC-0029-44C5-B20C-9AA24C4BA2D6}" srcOrd="0" destOrd="0" presId="urn:microsoft.com/office/officeart/2005/8/layout/chevron2"/>
    <dgm:cxn modelId="{8014F0E4-BF5E-417F-8E9E-8C5CA2B9C638}" type="presOf" srcId="{07A9131A-C848-4B14-AC10-0BFE6AB8FC8B}" destId="{3D2417EB-E2DD-4F79-A5C1-DDF136226691}" srcOrd="0" destOrd="0" presId="urn:microsoft.com/office/officeart/2005/8/layout/chevron2"/>
    <dgm:cxn modelId="{92A96FCF-987D-4FB9-8900-342891F7C81A}" srcId="{3FB10EAE-E097-486D-9CEA-F7EF71C91FEE}" destId="{CCAB42A3-B75F-4958-8A9B-FEFC9DE514BA}" srcOrd="0" destOrd="0" parTransId="{B2F77EC0-7D78-4F2B-A607-C750E42E0416}" sibTransId="{EAB8531E-AA49-465B-99D1-3EBC02BF25F2}"/>
    <dgm:cxn modelId="{EF637F13-4D6E-43C2-926F-485DADCE8EEB}" srcId="{CCAB42A3-B75F-4958-8A9B-FEFC9DE514BA}" destId="{57785C0D-8241-4713-9837-89CCBB37BAB2}" srcOrd="0" destOrd="0" parTransId="{05EEDC34-EC2A-4D9A-8966-095B4F950EC0}" sibTransId="{0279BE9C-7B56-4675-A5C1-A711DACE2490}"/>
    <dgm:cxn modelId="{C42AD0C6-93E5-4B3C-BCDA-53DF443D3443}" type="presOf" srcId="{FF6D842A-3A18-411E-92C2-B01C45D5D47B}" destId="{40B91EF3-AF44-4708-9DFF-5A0B683E11FA}" srcOrd="0" destOrd="0" presId="urn:microsoft.com/office/officeart/2005/8/layout/chevron2"/>
    <dgm:cxn modelId="{84A07D56-8DF2-455B-862B-CFE78B1C3E63}" type="presOf" srcId="{57785C0D-8241-4713-9837-89CCBB37BAB2}" destId="{7BD66C5C-3BC2-4DE2-ABDA-BAC8B5BB48FA}" srcOrd="0" destOrd="0" presId="urn:microsoft.com/office/officeart/2005/8/layout/chevron2"/>
    <dgm:cxn modelId="{36368CAF-F7B8-462B-BD3A-8785D046E276}" srcId="{7F1F66A3-986F-4F4D-A62D-2A4B137A98A5}" destId="{9777216A-2607-4A8E-BB70-0DFFC90ECE52}" srcOrd="0" destOrd="0" parTransId="{C3F53691-51A8-416E-BFE3-F3A415635F1A}" sibTransId="{9FAC449F-5796-4FF0-A875-A877BA8A2FFC}"/>
    <dgm:cxn modelId="{342B6EE6-1365-43C1-9627-1A1AE2D20EE5}" srcId="{21A84D3E-B1B2-426E-A0A6-FED75A34D7B0}" destId="{B479A43C-002F-4C1E-BC51-8389ECC18121}" srcOrd="0" destOrd="0" parTransId="{4A6820AE-12FD-4A07-A1DB-7D10AC08AAB7}" sibTransId="{B93E8E36-1304-4980-8F9E-CA2B67810D0B}"/>
    <dgm:cxn modelId="{332871C6-0B17-4F04-87B7-7EB7CEB8DE94}" type="presOf" srcId="{9777216A-2607-4A8E-BB70-0DFFC90ECE52}" destId="{323F6A31-F7BB-473C-9E3D-9147681C89EF}" srcOrd="0" destOrd="0" presId="urn:microsoft.com/office/officeart/2005/8/layout/chevron2"/>
    <dgm:cxn modelId="{22230F66-8836-418E-A7E2-B63D2892F321}" type="presOf" srcId="{3FB10EAE-E097-486D-9CEA-F7EF71C91FEE}" destId="{55F8886F-B3F4-4C4D-85B9-5295F5DBC44B}" srcOrd="0" destOrd="0" presId="urn:microsoft.com/office/officeart/2005/8/layout/chevron2"/>
    <dgm:cxn modelId="{DFF876F0-DECE-47E1-87FF-CD7A85607208}" type="presOf" srcId="{4320CF63-25F5-4E68-94D2-1FC8722B3069}" destId="{063FF701-435C-4ED4-8608-ED6DE2C555D7}" srcOrd="0" destOrd="0" presId="urn:microsoft.com/office/officeart/2005/8/layout/chevron2"/>
    <dgm:cxn modelId="{FBFCC07C-8271-4703-8FE9-9842F4F4794A}" srcId="{FF6D842A-3A18-411E-92C2-B01C45D5D47B}" destId="{0E723407-4FC7-47BC-8E60-9379F679A74E}" srcOrd="0" destOrd="0" parTransId="{A9D0ABDE-DA85-44BA-9B9E-E08DF4A64BA6}" sibTransId="{81130A13-8D09-4984-9CAF-989626B61105}"/>
    <dgm:cxn modelId="{6F1AEE58-B7A4-4930-94A1-FCA1834DDC56}" type="presOf" srcId="{CCAB42A3-B75F-4958-8A9B-FEFC9DE514BA}" destId="{3C5557D7-9BE7-450E-A4B9-8F527096F8E6}" srcOrd="0" destOrd="0" presId="urn:microsoft.com/office/officeart/2005/8/layout/chevron2"/>
    <dgm:cxn modelId="{2E2A9F78-A09C-43D6-9B54-E4CB6BC3D9B3}" srcId="{3FB10EAE-E097-486D-9CEA-F7EF71C91FEE}" destId="{7F1F66A3-986F-4F4D-A62D-2A4B137A98A5}" srcOrd="4" destOrd="0" parTransId="{084FB70B-F9FF-43B3-A898-CE07D970425B}" sibTransId="{C86BB48D-DD54-458B-AA0E-9FEB8EDF2589}"/>
    <dgm:cxn modelId="{BF3A0B94-A13F-4A90-BC46-A42F7A905222}" type="presOf" srcId="{B479A43C-002F-4C1E-BC51-8389ECC18121}" destId="{108F469F-3D62-4AA2-B178-E7E584F3EE09}" srcOrd="0" destOrd="0" presId="urn:microsoft.com/office/officeart/2005/8/layout/chevron2"/>
    <dgm:cxn modelId="{F83ACA29-C85D-4C72-BB9B-1F874549B10D}" type="presOf" srcId="{7F1F66A3-986F-4F4D-A62D-2A4B137A98A5}" destId="{2AA40DDB-DF1E-4048-8848-8301ED32AD6A}" srcOrd="0" destOrd="0" presId="urn:microsoft.com/office/officeart/2005/8/layout/chevron2"/>
    <dgm:cxn modelId="{3A78B804-7376-4842-B359-DB7AE4B373D7}" srcId="{3FB10EAE-E097-486D-9CEA-F7EF71C91FEE}" destId="{FF6D842A-3A18-411E-92C2-B01C45D5D47B}" srcOrd="1" destOrd="0" parTransId="{45D09D99-D881-478F-AB91-9173D5975E5C}" sibTransId="{2C72F3DA-B96C-4A19-AD5B-EEEA03E028E4}"/>
    <dgm:cxn modelId="{C18B1072-7B0A-41B9-A0C0-5D5B823BF593}" type="presOf" srcId="{0E723407-4FC7-47BC-8E60-9379F679A74E}" destId="{3425F120-74EE-4448-8ED7-51E6C2433A71}" srcOrd="0" destOrd="0" presId="urn:microsoft.com/office/officeart/2005/8/layout/chevron2"/>
    <dgm:cxn modelId="{D1884595-C69D-47BA-B93C-A78399070F30}" type="presParOf" srcId="{55F8886F-B3F4-4C4D-85B9-5295F5DBC44B}" destId="{E552E1D9-373E-4FF3-93CA-822BF6F05B01}" srcOrd="0" destOrd="0" presId="urn:microsoft.com/office/officeart/2005/8/layout/chevron2"/>
    <dgm:cxn modelId="{F986877C-CBC2-4FEB-B0A4-71621073FD05}" type="presParOf" srcId="{E552E1D9-373E-4FF3-93CA-822BF6F05B01}" destId="{3C5557D7-9BE7-450E-A4B9-8F527096F8E6}" srcOrd="0" destOrd="0" presId="urn:microsoft.com/office/officeart/2005/8/layout/chevron2"/>
    <dgm:cxn modelId="{2191F4D7-E1BC-449A-8871-CA7597692DBB}" type="presParOf" srcId="{E552E1D9-373E-4FF3-93CA-822BF6F05B01}" destId="{7BD66C5C-3BC2-4DE2-ABDA-BAC8B5BB48FA}" srcOrd="1" destOrd="0" presId="urn:microsoft.com/office/officeart/2005/8/layout/chevron2"/>
    <dgm:cxn modelId="{D22D8EFB-F4AE-45C5-BF11-6F82D3EBA08C}" type="presParOf" srcId="{55F8886F-B3F4-4C4D-85B9-5295F5DBC44B}" destId="{A0C9633B-B58E-49FC-BD13-4851005045A3}" srcOrd="1" destOrd="0" presId="urn:microsoft.com/office/officeart/2005/8/layout/chevron2"/>
    <dgm:cxn modelId="{B0AD83D1-7D11-457A-A6ED-A7ED46C6FB2B}" type="presParOf" srcId="{55F8886F-B3F4-4C4D-85B9-5295F5DBC44B}" destId="{6B14CE78-7167-40CB-856F-24C178FCBC35}" srcOrd="2" destOrd="0" presId="urn:microsoft.com/office/officeart/2005/8/layout/chevron2"/>
    <dgm:cxn modelId="{DA045CF0-97B9-4DB2-8646-A5A7AD0BAE7A}" type="presParOf" srcId="{6B14CE78-7167-40CB-856F-24C178FCBC35}" destId="{40B91EF3-AF44-4708-9DFF-5A0B683E11FA}" srcOrd="0" destOrd="0" presId="urn:microsoft.com/office/officeart/2005/8/layout/chevron2"/>
    <dgm:cxn modelId="{8ED332F7-E78C-4DBD-9719-A33363685CC8}" type="presParOf" srcId="{6B14CE78-7167-40CB-856F-24C178FCBC35}" destId="{3425F120-74EE-4448-8ED7-51E6C2433A71}" srcOrd="1" destOrd="0" presId="urn:microsoft.com/office/officeart/2005/8/layout/chevron2"/>
    <dgm:cxn modelId="{BEBB44F2-C008-4DA2-815A-5207359A6763}" type="presParOf" srcId="{55F8886F-B3F4-4C4D-85B9-5295F5DBC44B}" destId="{A1183806-A720-4976-A319-55F1AD7328A5}" srcOrd="3" destOrd="0" presId="urn:microsoft.com/office/officeart/2005/8/layout/chevron2"/>
    <dgm:cxn modelId="{9B38C541-FF93-478F-9055-4CC17FCB83FF}" type="presParOf" srcId="{55F8886F-B3F4-4C4D-85B9-5295F5DBC44B}" destId="{363B4D5F-4B38-4180-A697-40D7DBEE8B90}" srcOrd="4" destOrd="0" presId="urn:microsoft.com/office/officeart/2005/8/layout/chevron2"/>
    <dgm:cxn modelId="{E9C6B22F-DF51-46A9-BFFE-63853177DC70}" type="presParOf" srcId="{363B4D5F-4B38-4180-A697-40D7DBEE8B90}" destId="{3D2417EB-E2DD-4F79-A5C1-DDF136226691}" srcOrd="0" destOrd="0" presId="urn:microsoft.com/office/officeart/2005/8/layout/chevron2"/>
    <dgm:cxn modelId="{BCB86998-CAC2-44A6-84C8-71E3BAB148AB}" type="presParOf" srcId="{363B4D5F-4B38-4180-A697-40D7DBEE8B90}" destId="{063FF701-435C-4ED4-8608-ED6DE2C555D7}" srcOrd="1" destOrd="0" presId="urn:microsoft.com/office/officeart/2005/8/layout/chevron2"/>
    <dgm:cxn modelId="{A8E513ED-1AF5-47DC-8410-C953D80363DF}" type="presParOf" srcId="{55F8886F-B3F4-4C4D-85B9-5295F5DBC44B}" destId="{CE505BDD-BF27-4CC0-B1EE-F71E4726F4B9}" srcOrd="5" destOrd="0" presId="urn:microsoft.com/office/officeart/2005/8/layout/chevron2"/>
    <dgm:cxn modelId="{914C9270-7FCA-4EEF-A862-F665CA5171D4}" type="presParOf" srcId="{55F8886F-B3F4-4C4D-85B9-5295F5DBC44B}" destId="{AD31D016-407B-432B-AC18-EB096F3FC82A}" srcOrd="6" destOrd="0" presId="urn:microsoft.com/office/officeart/2005/8/layout/chevron2"/>
    <dgm:cxn modelId="{3CD3A88E-2194-483F-85EB-340995520981}" type="presParOf" srcId="{AD31D016-407B-432B-AC18-EB096F3FC82A}" destId="{FF9B6FAC-0029-44C5-B20C-9AA24C4BA2D6}" srcOrd="0" destOrd="0" presId="urn:microsoft.com/office/officeart/2005/8/layout/chevron2"/>
    <dgm:cxn modelId="{65386CE0-F8E4-4471-9F66-1FC25EF7BEE7}" type="presParOf" srcId="{AD31D016-407B-432B-AC18-EB096F3FC82A}" destId="{108F469F-3D62-4AA2-B178-E7E584F3EE09}" srcOrd="1" destOrd="0" presId="urn:microsoft.com/office/officeart/2005/8/layout/chevron2"/>
    <dgm:cxn modelId="{48A06581-F11C-4054-9F5C-D26354894AC8}" type="presParOf" srcId="{55F8886F-B3F4-4C4D-85B9-5295F5DBC44B}" destId="{3BF8F837-3841-4C79-A45F-4E6A2CE93062}" srcOrd="7" destOrd="0" presId="urn:microsoft.com/office/officeart/2005/8/layout/chevron2"/>
    <dgm:cxn modelId="{2E82B6CE-3B84-4187-845A-2BFEADA0CA39}" type="presParOf" srcId="{55F8886F-B3F4-4C4D-85B9-5295F5DBC44B}" destId="{7F07F441-6A97-46CF-8AD4-CBC8BC0781A9}" srcOrd="8" destOrd="0" presId="urn:microsoft.com/office/officeart/2005/8/layout/chevron2"/>
    <dgm:cxn modelId="{7E644696-AE35-418E-8D4B-A31330ABBEA1}" type="presParOf" srcId="{7F07F441-6A97-46CF-8AD4-CBC8BC0781A9}" destId="{2AA40DDB-DF1E-4048-8848-8301ED32AD6A}" srcOrd="0" destOrd="0" presId="urn:microsoft.com/office/officeart/2005/8/layout/chevron2"/>
    <dgm:cxn modelId="{8E183969-2042-4DE9-974E-B5097D4506BD}" type="presParOf" srcId="{7F07F441-6A97-46CF-8AD4-CBC8BC0781A9}" destId="{323F6A31-F7BB-473C-9E3D-9147681C89E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55AEF4-A9C4-45D2-BE33-70D95C3D87E7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</dgm:pt>
    <dgm:pt modelId="{CCB26786-842F-46CC-B664-78EBA58C79C2}">
      <dgm:prSet phldrT="[文本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智</a:t>
          </a:r>
          <a:endParaRPr lang="zh-CN" altLang="en-US" dirty="0">
            <a:solidFill>
              <a:schemeClr val="tx1"/>
            </a:solidFill>
          </a:endParaRPr>
        </a:p>
      </dgm:t>
    </dgm:pt>
    <dgm:pt modelId="{AB9A5162-FFD7-40ED-8A86-E06596F07751}" cxnId="{C75D4247-FF2E-459E-82CE-25E86B127597}" type="parTrans">
      <dgm:prSet/>
      <dgm:spPr/>
      <dgm:t>
        <a:bodyPr/>
        <a:lstStyle/>
        <a:p>
          <a:endParaRPr lang="zh-CN" altLang="en-US"/>
        </a:p>
      </dgm:t>
    </dgm:pt>
    <dgm:pt modelId="{4051E21A-CA3E-470B-8B92-1C3E3E9ED7B2}" cxnId="{C75D4247-FF2E-459E-82CE-25E86B127597}" type="sibTrans">
      <dgm:prSet/>
      <dgm:spPr/>
      <dgm:t>
        <a:bodyPr/>
        <a:lstStyle/>
        <a:p>
          <a:endParaRPr lang="zh-CN" altLang="en-US"/>
        </a:p>
      </dgm:t>
    </dgm:pt>
    <dgm:pt modelId="{C4CCE76D-5D49-43D1-A515-C01BCA8CFDEA}">
      <dgm:prSet phldrT="[文本]"/>
      <dgm:spPr>
        <a:solidFill>
          <a:srgbClr val="FFFF00"/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体</a:t>
          </a:r>
          <a:endParaRPr lang="zh-CN" altLang="en-US" dirty="0">
            <a:solidFill>
              <a:schemeClr val="tx1"/>
            </a:solidFill>
          </a:endParaRPr>
        </a:p>
      </dgm:t>
    </dgm:pt>
    <dgm:pt modelId="{FF6140C7-3385-4578-B581-1F4AADF894B2}" cxnId="{4016B701-72EF-4482-ACD0-8273D03270B0}" type="parTrans">
      <dgm:prSet/>
      <dgm:spPr/>
      <dgm:t>
        <a:bodyPr/>
        <a:lstStyle/>
        <a:p>
          <a:endParaRPr lang="zh-CN" altLang="en-US"/>
        </a:p>
      </dgm:t>
    </dgm:pt>
    <dgm:pt modelId="{1378497E-6A25-43DC-98D8-BC526569B595}" cxnId="{4016B701-72EF-4482-ACD0-8273D03270B0}" type="sibTrans">
      <dgm:prSet/>
      <dgm:spPr/>
      <dgm:t>
        <a:bodyPr/>
        <a:lstStyle/>
        <a:p>
          <a:endParaRPr lang="zh-CN" altLang="en-US"/>
        </a:p>
      </dgm:t>
    </dgm:pt>
    <dgm:pt modelId="{D42BBBE0-13F9-450D-940A-A6B2CD0AD315}">
      <dgm:prSet phldrT="[文本]"/>
      <dgm:spPr>
        <a:solidFill>
          <a:srgbClr val="FF0000"/>
        </a:solidFill>
      </dgm:spPr>
      <dgm:t>
        <a:bodyPr/>
        <a:lstStyle/>
        <a:p>
          <a:r>
            <a:rPr lang="zh-CN" altLang="en-US" dirty="0" smtClean="0"/>
            <a:t>德</a:t>
          </a:r>
          <a:endParaRPr lang="zh-CN" altLang="en-US" dirty="0"/>
        </a:p>
      </dgm:t>
    </dgm:pt>
    <dgm:pt modelId="{345D917D-3171-4F9D-B8F2-0AFBF8D55DD4}" cxnId="{90F3A041-364B-465A-A10D-CFB10597F730}" type="parTrans">
      <dgm:prSet/>
      <dgm:spPr/>
      <dgm:t>
        <a:bodyPr/>
        <a:lstStyle/>
        <a:p>
          <a:endParaRPr lang="zh-CN" altLang="en-US"/>
        </a:p>
      </dgm:t>
    </dgm:pt>
    <dgm:pt modelId="{3B8A7CFA-631B-4BAA-B2A7-F3CABE8BB227}" cxnId="{90F3A041-364B-465A-A10D-CFB10597F730}" type="sibTrans">
      <dgm:prSet/>
      <dgm:spPr/>
      <dgm:t>
        <a:bodyPr/>
        <a:lstStyle/>
        <a:p>
          <a:endParaRPr lang="zh-CN" altLang="en-US"/>
        </a:p>
      </dgm:t>
    </dgm:pt>
    <dgm:pt modelId="{9801A678-401C-4AA9-89D2-FA22A20FF61A}">
      <dgm:prSet/>
      <dgm:spPr>
        <a:solidFill>
          <a:srgbClr val="92D050"/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美、劳</a:t>
          </a:r>
          <a:endParaRPr lang="zh-CN" altLang="en-US" dirty="0">
            <a:solidFill>
              <a:schemeClr val="tx1"/>
            </a:solidFill>
          </a:endParaRPr>
        </a:p>
      </dgm:t>
    </dgm:pt>
    <dgm:pt modelId="{94641064-4397-4627-82F0-08A13D0E2F63}" cxnId="{596E5125-8C74-4E6F-9871-704970AD105E}" type="parTrans">
      <dgm:prSet/>
      <dgm:spPr/>
      <dgm:t>
        <a:bodyPr/>
        <a:lstStyle/>
        <a:p>
          <a:endParaRPr lang="zh-CN" altLang="en-US"/>
        </a:p>
      </dgm:t>
    </dgm:pt>
    <dgm:pt modelId="{42D5088A-5381-4465-9163-C08D13E8F331}" cxnId="{596E5125-8C74-4E6F-9871-704970AD105E}" type="sibTrans">
      <dgm:prSet/>
      <dgm:spPr/>
      <dgm:t>
        <a:bodyPr/>
        <a:lstStyle/>
        <a:p>
          <a:endParaRPr lang="zh-CN" altLang="en-US"/>
        </a:p>
      </dgm:t>
    </dgm:pt>
    <dgm:pt modelId="{B6C0745C-4849-4ABA-BEFC-8F4D53BC62D7}" type="pres">
      <dgm:prSet presAssocID="{5E55AEF4-A9C4-45D2-BE33-70D95C3D87E7}" presName="compositeShape" presStyleCnt="0">
        <dgm:presLayoutVars>
          <dgm:chMax val="9"/>
          <dgm:dir/>
          <dgm:resizeHandles val="exact"/>
        </dgm:presLayoutVars>
      </dgm:prSet>
      <dgm:spPr/>
    </dgm:pt>
    <dgm:pt modelId="{0A97C9D3-267A-4C99-8206-C2B0E4C6F5E9}" type="pres">
      <dgm:prSet presAssocID="{5E55AEF4-A9C4-45D2-BE33-70D95C3D87E7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024821-4734-436D-A810-4D6AF7157112}" type="pres">
      <dgm:prSet presAssocID="{5E55AEF4-A9C4-45D2-BE33-70D95C3D87E7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B2B6A2-F2DB-4557-B180-48AB270CA8D3}" type="pres">
      <dgm:prSet presAssocID="{5E55AEF4-A9C4-45D2-BE33-70D95C3D87E7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528161-B710-4434-B5BE-BA17AFDF4B92}" type="pres">
      <dgm:prSet presAssocID="{5E55AEF4-A9C4-45D2-BE33-70D95C3D87E7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FFB3DB-7E6C-48DE-B91D-26E19A9FF234}" type="presOf" srcId="{C4CCE76D-5D49-43D1-A515-C01BCA8CFDEA}" destId="{94024821-4734-436D-A810-4D6AF7157112}" srcOrd="0" destOrd="0" presId="urn:microsoft.com/office/officeart/2005/8/layout/pyramid4"/>
    <dgm:cxn modelId="{E43DD6D5-392F-4456-9C27-C840A7BBBC40}" type="presOf" srcId="{9801A678-401C-4AA9-89D2-FA22A20FF61A}" destId="{D8528161-B710-4434-B5BE-BA17AFDF4B92}" srcOrd="0" destOrd="0" presId="urn:microsoft.com/office/officeart/2005/8/layout/pyramid4"/>
    <dgm:cxn modelId="{90F3A041-364B-465A-A10D-CFB10597F730}" srcId="{5E55AEF4-A9C4-45D2-BE33-70D95C3D87E7}" destId="{D42BBBE0-13F9-450D-940A-A6B2CD0AD315}" srcOrd="2" destOrd="0" parTransId="{345D917D-3171-4F9D-B8F2-0AFBF8D55DD4}" sibTransId="{3B8A7CFA-631B-4BAA-B2A7-F3CABE8BB227}"/>
    <dgm:cxn modelId="{C75D4247-FF2E-459E-82CE-25E86B127597}" srcId="{5E55AEF4-A9C4-45D2-BE33-70D95C3D87E7}" destId="{CCB26786-842F-46CC-B664-78EBA58C79C2}" srcOrd="0" destOrd="0" parTransId="{AB9A5162-FFD7-40ED-8A86-E06596F07751}" sibTransId="{4051E21A-CA3E-470B-8B92-1C3E3E9ED7B2}"/>
    <dgm:cxn modelId="{596E5125-8C74-4E6F-9871-704970AD105E}" srcId="{5E55AEF4-A9C4-45D2-BE33-70D95C3D87E7}" destId="{9801A678-401C-4AA9-89D2-FA22A20FF61A}" srcOrd="3" destOrd="0" parTransId="{94641064-4397-4627-82F0-08A13D0E2F63}" sibTransId="{42D5088A-5381-4465-9163-C08D13E8F331}"/>
    <dgm:cxn modelId="{4016B701-72EF-4482-ACD0-8273D03270B0}" srcId="{5E55AEF4-A9C4-45D2-BE33-70D95C3D87E7}" destId="{C4CCE76D-5D49-43D1-A515-C01BCA8CFDEA}" srcOrd="1" destOrd="0" parTransId="{FF6140C7-3385-4578-B581-1F4AADF894B2}" sibTransId="{1378497E-6A25-43DC-98D8-BC526569B595}"/>
    <dgm:cxn modelId="{98F8ED00-398B-4FE6-B537-721A347EB787}" type="presOf" srcId="{CCB26786-842F-46CC-B664-78EBA58C79C2}" destId="{0A97C9D3-267A-4C99-8206-C2B0E4C6F5E9}" srcOrd="0" destOrd="0" presId="urn:microsoft.com/office/officeart/2005/8/layout/pyramid4"/>
    <dgm:cxn modelId="{CD0CD209-49C3-4AA6-B0FF-BB86F94E83A5}" type="presOf" srcId="{5E55AEF4-A9C4-45D2-BE33-70D95C3D87E7}" destId="{B6C0745C-4849-4ABA-BEFC-8F4D53BC62D7}" srcOrd="0" destOrd="0" presId="urn:microsoft.com/office/officeart/2005/8/layout/pyramid4"/>
    <dgm:cxn modelId="{8AE495C7-094D-4929-9840-44189B3124BD}" type="presOf" srcId="{D42BBBE0-13F9-450D-940A-A6B2CD0AD315}" destId="{02B2B6A2-F2DB-4557-B180-48AB270CA8D3}" srcOrd="0" destOrd="0" presId="urn:microsoft.com/office/officeart/2005/8/layout/pyramid4"/>
    <dgm:cxn modelId="{EAB3DDAE-EBDF-4C8A-9E41-39D58CBE927B}" type="presParOf" srcId="{B6C0745C-4849-4ABA-BEFC-8F4D53BC62D7}" destId="{0A97C9D3-267A-4C99-8206-C2B0E4C6F5E9}" srcOrd="0" destOrd="0" presId="urn:microsoft.com/office/officeart/2005/8/layout/pyramid4"/>
    <dgm:cxn modelId="{931C1B56-5A60-4169-A548-50AAF9BC264E}" type="presParOf" srcId="{B6C0745C-4849-4ABA-BEFC-8F4D53BC62D7}" destId="{94024821-4734-436D-A810-4D6AF7157112}" srcOrd="1" destOrd="0" presId="urn:microsoft.com/office/officeart/2005/8/layout/pyramid4"/>
    <dgm:cxn modelId="{CCA9ED26-15DA-475A-AE36-0551E0E82AC3}" type="presParOf" srcId="{B6C0745C-4849-4ABA-BEFC-8F4D53BC62D7}" destId="{02B2B6A2-F2DB-4557-B180-48AB270CA8D3}" srcOrd="2" destOrd="0" presId="urn:microsoft.com/office/officeart/2005/8/layout/pyramid4"/>
    <dgm:cxn modelId="{C6205407-704C-424D-97ED-2F4650999EAB}" type="presParOf" srcId="{B6C0745C-4849-4ABA-BEFC-8F4D53BC62D7}" destId="{D8528161-B710-4434-B5BE-BA17AFDF4B9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EE0562-2B11-447D-A779-0A998343732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7493AD9-7A7F-4453-A9FD-64FEAC22CD56}">
      <dgm:prSet phldrT="[文本]" custT="1"/>
      <dgm:spPr>
        <a:solidFill>
          <a:srgbClr val="FF0000"/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有理想</a:t>
          </a:r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962A1EB-9DF4-4CDB-A6D6-6577F2EFFB82}" cxnId="{C4221650-9807-4FB6-B1C2-14D6ED21C4AC}" type="parTrans">
      <dgm:prSet/>
      <dgm:spPr/>
      <dgm:t>
        <a:bodyPr/>
        <a:lstStyle/>
        <a:p>
          <a:endParaRPr lang="zh-CN" altLang="en-US"/>
        </a:p>
      </dgm:t>
    </dgm:pt>
    <dgm:pt modelId="{1DE637F2-BFB4-4290-9F97-33C85DF492D1}" cxnId="{C4221650-9807-4FB6-B1C2-14D6ED21C4AC}" type="sibTrans">
      <dgm:prSet/>
      <dgm:spPr/>
      <dgm:t>
        <a:bodyPr/>
        <a:lstStyle/>
        <a:p>
          <a:endParaRPr lang="zh-CN" altLang="en-US"/>
        </a:p>
      </dgm:t>
    </dgm:pt>
    <dgm:pt modelId="{0E02C0A6-9E65-4B3D-B5CD-980F4D9DB083}">
      <dgm:prSet phldrT="[文本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要有崇高的理想信念，牢记使命，自信自励。</a:t>
          </a:r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51766A3A-BAEF-4133-8B2E-D0F3CF34ED03}" cxnId="{CD99C017-DBBD-4946-8B16-85AC381C6C84}" type="parTrans">
      <dgm:prSet/>
      <dgm:spPr/>
      <dgm:t>
        <a:bodyPr/>
        <a:lstStyle/>
        <a:p>
          <a:endParaRPr lang="zh-CN" altLang="en-US"/>
        </a:p>
      </dgm:t>
    </dgm:pt>
    <dgm:pt modelId="{9B1B23B1-2A9A-4440-A850-3502C6012850}" cxnId="{CD99C017-DBBD-4946-8B16-85AC381C6C84}" type="sibTrans">
      <dgm:prSet/>
      <dgm:spPr/>
      <dgm:t>
        <a:bodyPr/>
        <a:lstStyle/>
        <a:p>
          <a:endParaRPr lang="zh-CN" altLang="en-US"/>
        </a:p>
      </dgm:t>
    </dgm:pt>
    <dgm:pt modelId="{58181C51-D46F-41DD-96D2-9E9B2907B475}">
      <dgm:prSet phldrT="[文本]" custT="1"/>
      <dgm:spPr>
        <a:solidFill>
          <a:srgbClr val="FFFF0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有本领</a:t>
          </a:r>
          <a:endParaRPr lang="zh-CN" altLang="en-US" sz="2800" b="1" dirty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1FBEF0F-ADEA-49D3-A814-9CB661BED4B7}" cxnId="{AEE828BD-22AB-4F59-B309-D2680B04BCFC}" type="parTrans">
      <dgm:prSet/>
      <dgm:spPr/>
      <dgm:t>
        <a:bodyPr/>
        <a:lstStyle/>
        <a:p>
          <a:endParaRPr lang="zh-CN" altLang="en-US"/>
        </a:p>
      </dgm:t>
    </dgm:pt>
    <dgm:pt modelId="{EE5F1ACA-FDFF-4197-9EB4-2DF7D436DEE3}" cxnId="{AEE828BD-22AB-4F59-B309-D2680B04BCFC}" type="sibTrans">
      <dgm:prSet/>
      <dgm:spPr/>
      <dgm:t>
        <a:bodyPr/>
        <a:lstStyle/>
        <a:p>
          <a:endParaRPr lang="zh-CN" altLang="en-US"/>
        </a:p>
      </dgm:t>
    </dgm:pt>
    <dgm:pt modelId="{BF375970-A14E-4C43-B296-069ADC9A8C09}">
      <dgm:prSet phldrT="[文本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要有高强的本领才干，勤奋学习，全面发展。</a:t>
          </a:r>
        </a:p>
      </dgm:t>
    </dgm:pt>
    <dgm:pt modelId="{F76EC2F9-94BF-4E11-B20A-B0E134597EA2}" cxnId="{096D3803-A54C-42D5-BC8E-BBF9122A6EC1}" type="parTrans">
      <dgm:prSet/>
      <dgm:spPr/>
      <dgm:t>
        <a:bodyPr/>
        <a:lstStyle/>
        <a:p>
          <a:endParaRPr lang="zh-CN" altLang="en-US"/>
        </a:p>
      </dgm:t>
    </dgm:pt>
    <dgm:pt modelId="{EE49AC4E-F646-4644-8A6A-A27C087A53A2}" cxnId="{096D3803-A54C-42D5-BC8E-BBF9122A6EC1}" type="sibTrans">
      <dgm:prSet/>
      <dgm:spPr/>
      <dgm:t>
        <a:bodyPr/>
        <a:lstStyle/>
        <a:p>
          <a:endParaRPr lang="zh-CN" altLang="en-US"/>
        </a:p>
      </dgm:t>
    </dgm:pt>
    <dgm:pt modelId="{56376005-5A64-4CA4-8330-D9D1563AF8DE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有担当</a:t>
          </a:r>
          <a:endParaRPr lang="zh-CN" altLang="en-US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F4E53C5D-EE2B-4409-9500-A9867327F5CE}" cxnId="{DF0B7120-D034-4B9D-B13F-03B5B468554E}" type="parTrans">
      <dgm:prSet/>
      <dgm:spPr/>
      <dgm:t>
        <a:bodyPr/>
        <a:lstStyle/>
        <a:p>
          <a:endParaRPr lang="zh-CN" altLang="en-US"/>
        </a:p>
      </dgm:t>
    </dgm:pt>
    <dgm:pt modelId="{6450A4D7-5EFC-4D3B-9C96-474F48C340A0}" cxnId="{DF0B7120-D034-4B9D-B13F-03B5B468554E}" type="sibTrans">
      <dgm:prSet/>
      <dgm:spPr/>
      <dgm:t>
        <a:bodyPr/>
        <a:lstStyle/>
        <a:p>
          <a:endParaRPr lang="zh-CN" altLang="en-US"/>
        </a:p>
      </dgm:t>
    </dgm:pt>
    <dgm:pt modelId="{447E633C-0C0E-492B-B03A-D2CC3144950F}">
      <dgm:prSet phldrT="[文本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rPr>
            <a:t>人有天下兴亡、匹夫有责的担当精神，讲求奉献，实干进取。</a:t>
          </a:r>
        </a:p>
      </dgm:t>
    </dgm:pt>
    <dgm:pt modelId="{4E6D67B2-94B0-4A2D-B72B-59CB7CAF137B}" cxnId="{8E50BFDA-49CE-41F4-B461-8780DE22561F}" type="parTrans">
      <dgm:prSet/>
      <dgm:spPr/>
      <dgm:t>
        <a:bodyPr/>
        <a:lstStyle/>
        <a:p>
          <a:endParaRPr lang="zh-CN" altLang="en-US"/>
        </a:p>
      </dgm:t>
    </dgm:pt>
    <dgm:pt modelId="{F17E41F6-5F94-45F7-9EFC-840774DD0A46}" cxnId="{8E50BFDA-49CE-41F4-B461-8780DE22561F}" type="sibTrans">
      <dgm:prSet/>
      <dgm:spPr/>
      <dgm:t>
        <a:bodyPr/>
        <a:lstStyle/>
        <a:p>
          <a:endParaRPr lang="zh-CN" altLang="en-US"/>
        </a:p>
      </dgm:t>
    </dgm:pt>
    <dgm:pt modelId="{491565DA-D39F-4B37-A46B-DDF777821F12}" type="pres">
      <dgm:prSet presAssocID="{6FEE0562-2B11-447D-A779-0A998343732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C91A0CA-6252-4786-B093-17D38B2B5D1D}" type="pres">
      <dgm:prSet presAssocID="{D7493AD9-7A7F-4453-A9FD-64FEAC22CD56}" presName="composite" presStyleCnt="0"/>
      <dgm:spPr/>
    </dgm:pt>
    <dgm:pt modelId="{2D30081D-C1B1-485C-AA8D-81BC4ED8068A}" type="pres">
      <dgm:prSet presAssocID="{D7493AD9-7A7F-4453-A9FD-64FEAC22CD5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0BEDA2-E982-4778-9BF0-5F7825022FE3}" type="pres">
      <dgm:prSet presAssocID="{D7493AD9-7A7F-4453-A9FD-64FEAC22CD5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7F388E-5B1D-4BB6-B483-ED186BFD4B8A}" type="pres">
      <dgm:prSet presAssocID="{1DE637F2-BFB4-4290-9F97-33C85DF492D1}" presName="space" presStyleCnt="0"/>
      <dgm:spPr/>
    </dgm:pt>
    <dgm:pt modelId="{91A37AA5-56B0-476B-96B9-48E6B2201E97}" type="pres">
      <dgm:prSet presAssocID="{58181C51-D46F-41DD-96D2-9E9B2907B475}" presName="composite" presStyleCnt="0"/>
      <dgm:spPr/>
    </dgm:pt>
    <dgm:pt modelId="{5DD860B5-10AB-4B95-AF67-FC7FF9D2B446}" type="pres">
      <dgm:prSet presAssocID="{58181C51-D46F-41DD-96D2-9E9B2907B47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82340F-EACE-4B0E-8FD7-6113F6A4E354}" type="pres">
      <dgm:prSet presAssocID="{58181C51-D46F-41DD-96D2-9E9B2907B47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F4167-AEC6-4C58-A143-92F30CE04B84}" type="pres">
      <dgm:prSet presAssocID="{EE5F1ACA-FDFF-4197-9EB4-2DF7D436DEE3}" presName="space" presStyleCnt="0"/>
      <dgm:spPr/>
    </dgm:pt>
    <dgm:pt modelId="{18826060-0970-4A8A-ADAF-FC07B9D7B793}" type="pres">
      <dgm:prSet presAssocID="{56376005-5A64-4CA4-8330-D9D1563AF8DE}" presName="composite" presStyleCnt="0"/>
      <dgm:spPr/>
    </dgm:pt>
    <dgm:pt modelId="{6106CBBB-F213-4B57-A127-CBD33FC03343}" type="pres">
      <dgm:prSet presAssocID="{56376005-5A64-4CA4-8330-D9D1563AF8D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AC8C9E-01A5-4D27-A3ED-3ED1C49CFC7F}" type="pres">
      <dgm:prSet presAssocID="{56376005-5A64-4CA4-8330-D9D1563AF8DE}" presName="desTx" presStyleLbl="alignAccFollowNode1" presStyleIdx="2" presStyleCnt="3" custScaleX="99221" custScaleY="973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0B7120-D034-4B9D-B13F-03B5B468554E}" srcId="{6FEE0562-2B11-447D-A779-0A998343732F}" destId="{56376005-5A64-4CA4-8330-D9D1563AF8DE}" srcOrd="2" destOrd="0" parTransId="{F4E53C5D-EE2B-4409-9500-A9867327F5CE}" sibTransId="{6450A4D7-5EFC-4D3B-9C96-474F48C340A0}"/>
    <dgm:cxn modelId="{67DBFE1D-639D-424E-917E-F504ACE2715B}" type="presOf" srcId="{0E02C0A6-9E65-4B3D-B5CD-980F4D9DB083}" destId="{590BEDA2-E982-4778-9BF0-5F7825022FE3}" srcOrd="0" destOrd="0" presId="urn:microsoft.com/office/officeart/2005/8/layout/hList1"/>
    <dgm:cxn modelId="{0081F1BC-CAEE-4352-B96A-A797B12F8B35}" type="presOf" srcId="{BF375970-A14E-4C43-B296-069ADC9A8C09}" destId="{B082340F-EACE-4B0E-8FD7-6113F6A4E354}" srcOrd="0" destOrd="0" presId="urn:microsoft.com/office/officeart/2005/8/layout/hList1"/>
    <dgm:cxn modelId="{8E50BFDA-49CE-41F4-B461-8780DE22561F}" srcId="{56376005-5A64-4CA4-8330-D9D1563AF8DE}" destId="{447E633C-0C0E-492B-B03A-D2CC3144950F}" srcOrd="0" destOrd="0" parTransId="{4E6D67B2-94B0-4A2D-B72B-59CB7CAF137B}" sibTransId="{F17E41F6-5F94-45F7-9EFC-840774DD0A46}"/>
    <dgm:cxn modelId="{89E284A4-F383-4406-9ECB-577ABB1FF5C0}" type="presOf" srcId="{56376005-5A64-4CA4-8330-D9D1563AF8DE}" destId="{6106CBBB-F213-4B57-A127-CBD33FC03343}" srcOrd="0" destOrd="0" presId="urn:microsoft.com/office/officeart/2005/8/layout/hList1"/>
    <dgm:cxn modelId="{CF6B157A-D0CC-4E63-9F80-8A9980402EB8}" type="presOf" srcId="{D7493AD9-7A7F-4453-A9FD-64FEAC22CD56}" destId="{2D30081D-C1B1-485C-AA8D-81BC4ED8068A}" srcOrd="0" destOrd="0" presId="urn:microsoft.com/office/officeart/2005/8/layout/hList1"/>
    <dgm:cxn modelId="{6DE7306D-3EB4-4814-935C-75952283766F}" type="presOf" srcId="{6FEE0562-2B11-447D-A779-0A998343732F}" destId="{491565DA-D39F-4B37-A46B-DDF777821F12}" srcOrd="0" destOrd="0" presId="urn:microsoft.com/office/officeart/2005/8/layout/hList1"/>
    <dgm:cxn modelId="{C4221650-9807-4FB6-B1C2-14D6ED21C4AC}" srcId="{6FEE0562-2B11-447D-A779-0A998343732F}" destId="{D7493AD9-7A7F-4453-A9FD-64FEAC22CD56}" srcOrd="0" destOrd="0" parTransId="{D962A1EB-9DF4-4CDB-A6D6-6577F2EFFB82}" sibTransId="{1DE637F2-BFB4-4290-9F97-33C85DF492D1}"/>
    <dgm:cxn modelId="{13E68323-388C-4515-B082-186530C7ADC0}" type="presOf" srcId="{58181C51-D46F-41DD-96D2-9E9B2907B475}" destId="{5DD860B5-10AB-4B95-AF67-FC7FF9D2B446}" srcOrd="0" destOrd="0" presId="urn:microsoft.com/office/officeart/2005/8/layout/hList1"/>
    <dgm:cxn modelId="{CD99C017-DBBD-4946-8B16-85AC381C6C84}" srcId="{D7493AD9-7A7F-4453-A9FD-64FEAC22CD56}" destId="{0E02C0A6-9E65-4B3D-B5CD-980F4D9DB083}" srcOrd="0" destOrd="0" parTransId="{51766A3A-BAEF-4133-8B2E-D0F3CF34ED03}" sibTransId="{9B1B23B1-2A9A-4440-A850-3502C6012850}"/>
    <dgm:cxn modelId="{AEE828BD-22AB-4F59-B309-D2680B04BCFC}" srcId="{6FEE0562-2B11-447D-A779-0A998343732F}" destId="{58181C51-D46F-41DD-96D2-9E9B2907B475}" srcOrd="1" destOrd="0" parTransId="{C1FBEF0F-ADEA-49D3-A814-9CB661BED4B7}" sibTransId="{EE5F1ACA-FDFF-4197-9EB4-2DF7D436DEE3}"/>
    <dgm:cxn modelId="{096D3803-A54C-42D5-BC8E-BBF9122A6EC1}" srcId="{58181C51-D46F-41DD-96D2-9E9B2907B475}" destId="{BF375970-A14E-4C43-B296-069ADC9A8C09}" srcOrd="0" destOrd="0" parTransId="{F76EC2F9-94BF-4E11-B20A-B0E134597EA2}" sibTransId="{EE49AC4E-F646-4644-8A6A-A27C087A53A2}"/>
    <dgm:cxn modelId="{F7A7D8BE-9DD7-4C47-9C00-D3A034BE2D44}" type="presOf" srcId="{447E633C-0C0E-492B-B03A-D2CC3144950F}" destId="{22AC8C9E-01A5-4D27-A3ED-3ED1C49CFC7F}" srcOrd="0" destOrd="0" presId="urn:microsoft.com/office/officeart/2005/8/layout/hList1"/>
    <dgm:cxn modelId="{40B10C33-9D45-43C7-8BB6-DCE616EF43CF}" type="presParOf" srcId="{491565DA-D39F-4B37-A46B-DDF777821F12}" destId="{AC91A0CA-6252-4786-B093-17D38B2B5D1D}" srcOrd="0" destOrd="0" presId="urn:microsoft.com/office/officeart/2005/8/layout/hList1"/>
    <dgm:cxn modelId="{5CB96233-114A-4DAC-894E-EA2A63BC674B}" type="presParOf" srcId="{AC91A0CA-6252-4786-B093-17D38B2B5D1D}" destId="{2D30081D-C1B1-485C-AA8D-81BC4ED8068A}" srcOrd="0" destOrd="0" presId="urn:microsoft.com/office/officeart/2005/8/layout/hList1"/>
    <dgm:cxn modelId="{8C459C3B-E3BA-42FE-8F39-04C1B47DEB21}" type="presParOf" srcId="{AC91A0CA-6252-4786-B093-17D38B2B5D1D}" destId="{590BEDA2-E982-4778-9BF0-5F7825022FE3}" srcOrd="1" destOrd="0" presId="urn:microsoft.com/office/officeart/2005/8/layout/hList1"/>
    <dgm:cxn modelId="{4670AE17-C47D-4F68-A7C7-A1F674FAE799}" type="presParOf" srcId="{491565DA-D39F-4B37-A46B-DDF777821F12}" destId="{967F388E-5B1D-4BB6-B483-ED186BFD4B8A}" srcOrd="1" destOrd="0" presId="urn:microsoft.com/office/officeart/2005/8/layout/hList1"/>
    <dgm:cxn modelId="{231A5515-0755-4C1F-8D94-D95304BA98C6}" type="presParOf" srcId="{491565DA-D39F-4B37-A46B-DDF777821F12}" destId="{91A37AA5-56B0-476B-96B9-48E6B2201E97}" srcOrd="2" destOrd="0" presId="urn:microsoft.com/office/officeart/2005/8/layout/hList1"/>
    <dgm:cxn modelId="{F7D9FA22-9AF2-423B-8682-B1B1B967CCD1}" type="presParOf" srcId="{91A37AA5-56B0-476B-96B9-48E6B2201E97}" destId="{5DD860B5-10AB-4B95-AF67-FC7FF9D2B446}" srcOrd="0" destOrd="0" presId="urn:microsoft.com/office/officeart/2005/8/layout/hList1"/>
    <dgm:cxn modelId="{973DC7E1-D514-4C06-8E15-5D8B1786660E}" type="presParOf" srcId="{91A37AA5-56B0-476B-96B9-48E6B2201E97}" destId="{B082340F-EACE-4B0E-8FD7-6113F6A4E354}" srcOrd="1" destOrd="0" presId="urn:microsoft.com/office/officeart/2005/8/layout/hList1"/>
    <dgm:cxn modelId="{86DE7AB3-F051-407B-B6E7-A095EC6C3C29}" type="presParOf" srcId="{491565DA-D39F-4B37-A46B-DDF777821F12}" destId="{09BF4167-AEC6-4C58-A143-92F30CE04B84}" srcOrd="3" destOrd="0" presId="urn:microsoft.com/office/officeart/2005/8/layout/hList1"/>
    <dgm:cxn modelId="{51C92E6D-B933-402D-A9E6-661856937633}" type="presParOf" srcId="{491565DA-D39F-4B37-A46B-DDF777821F12}" destId="{18826060-0970-4A8A-ADAF-FC07B9D7B793}" srcOrd="4" destOrd="0" presId="urn:microsoft.com/office/officeart/2005/8/layout/hList1"/>
    <dgm:cxn modelId="{1E83017C-1B05-4B2E-A4B2-099765C6644E}" type="presParOf" srcId="{18826060-0970-4A8A-ADAF-FC07B9D7B793}" destId="{6106CBBB-F213-4B57-A127-CBD33FC03343}" srcOrd="0" destOrd="0" presId="urn:microsoft.com/office/officeart/2005/8/layout/hList1"/>
    <dgm:cxn modelId="{BD98AF40-E708-471E-950F-43897A164D6B}" type="presParOf" srcId="{18826060-0970-4A8A-ADAF-FC07B9D7B793}" destId="{22AC8C9E-01A5-4D27-A3ED-3ED1C49CFC7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7E85703-15F1-44DE-A37E-87B8321F76A9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2BC79D7-689B-442B-9050-E2FB8C3202A4}">
      <dgm:prSet phldrT="[文本]" custT="1"/>
      <dgm:spPr>
        <a:solidFill>
          <a:srgbClr val="FFFF00"/>
        </a:solidFill>
      </dgm:spPr>
      <dgm:t>
        <a:bodyPr/>
        <a:lstStyle/>
        <a:p>
          <a:pPr algn="l"/>
          <a:r>
            <a: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做人最大的事情是爱国。— 孙中山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B81B41D6-CC1A-4434-860E-CB8082AE8CEE}" cxnId="{047B5BB4-B0D1-44A0-B2F5-FE55CB33E13C}" type="parTrans">
      <dgm:prSet/>
      <dgm:spPr/>
      <dgm:t>
        <a:bodyPr/>
        <a:lstStyle/>
        <a:p>
          <a:endParaRPr lang="zh-CN" altLang="en-US"/>
        </a:p>
      </dgm:t>
    </dgm:pt>
    <dgm:pt modelId="{AF3AFD76-1E5C-477D-B03F-99A8938A5232}" cxnId="{047B5BB4-B0D1-44A0-B2F5-FE55CB33E13C}" type="sibTrans">
      <dgm:prSet/>
      <dgm:spPr/>
      <dgm:t>
        <a:bodyPr/>
        <a:lstStyle/>
        <a:p>
          <a:endParaRPr lang="zh-CN" altLang="en-US"/>
        </a:p>
      </dgm:t>
    </dgm:pt>
    <dgm:pt modelId="{58B43C49-7761-4969-9539-5073EECE0792}">
      <dgm:prSet phldrT="[文本]" custT="1"/>
      <dgm:spPr>
        <a:solidFill>
          <a:srgbClr val="FF0000"/>
        </a:solidFill>
      </dgm:spPr>
      <dgm:t>
        <a:bodyPr/>
        <a:lstStyle/>
        <a:p>
          <a:pPr algn="l"/>
          <a:r>
            <a: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爱国，是人世间最深层、最持久的情感，是一个人立德之源、立功之本。</a:t>
          </a:r>
          <a:r>
            <a:rPr lang="en-US" altLang="zh-CN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——</a:t>
          </a:r>
          <a:r>
            <a: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rPr>
            <a:t>习近平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FB464E96-ED2C-48A0-966F-B45D4344FAD4}" cxnId="{792F98B8-166F-48D7-B3AB-BB6D28AE6873}" type="parTrans">
      <dgm:prSet/>
      <dgm:spPr/>
      <dgm:t>
        <a:bodyPr/>
        <a:lstStyle/>
        <a:p>
          <a:endParaRPr lang="zh-CN" altLang="en-US"/>
        </a:p>
      </dgm:t>
    </dgm:pt>
    <dgm:pt modelId="{C999FAA9-30C5-4450-9B5E-BF9F4ADC4B47}" cxnId="{792F98B8-166F-48D7-B3AB-BB6D28AE6873}" type="sibTrans">
      <dgm:prSet/>
      <dgm:spPr/>
      <dgm:t>
        <a:bodyPr/>
        <a:lstStyle/>
        <a:p>
          <a:endParaRPr lang="zh-CN" altLang="en-US"/>
        </a:p>
      </dgm:t>
    </dgm:pt>
    <dgm:pt modelId="{04A11D9B-7610-4395-BA70-D473DF807A0D}">
      <dgm:prSet phldrT="[文本]" custT="1"/>
      <dgm:spPr>
        <a:solidFill>
          <a:srgbClr val="0070C0"/>
        </a:solidFill>
      </dgm:spPr>
      <dgm:t>
        <a:bodyPr/>
        <a:lstStyle/>
        <a:p>
          <a:pPr algn="l"/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惟愿诸君将振兴中华之责任，置于自身之肩上。</a:t>
          </a:r>
          <a:r>
            <a: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--</a:t>
          </a: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孙中山</a:t>
          </a:r>
          <a:endParaRPr lang="zh-CN" altLang="en-US" sz="2400" dirty="0"/>
        </a:p>
      </dgm:t>
    </dgm:pt>
    <dgm:pt modelId="{E13D69BE-9D7C-4897-9E61-75BF1A97F266}" cxnId="{0C66B50E-E79B-45ED-BC05-74CFAF8D13F3}" type="parTrans">
      <dgm:prSet/>
      <dgm:spPr/>
      <dgm:t>
        <a:bodyPr/>
        <a:lstStyle/>
        <a:p>
          <a:endParaRPr lang="zh-CN" altLang="en-US"/>
        </a:p>
      </dgm:t>
    </dgm:pt>
    <dgm:pt modelId="{4CEBBB98-C750-4401-9FB2-65B9C7EF359B}" cxnId="{0C66B50E-E79B-45ED-BC05-74CFAF8D13F3}" type="sibTrans">
      <dgm:prSet/>
      <dgm:spPr/>
      <dgm:t>
        <a:bodyPr/>
        <a:lstStyle/>
        <a:p>
          <a:endParaRPr lang="zh-CN" altLang="en-US"/>
        </a:p>
      </dgm:t>
    </dgm:pt>
    <dgm:pt modelId="{8AFA1C99-A9D7-4412-819E-5D3D7809C86C}">
      <dgm:prSet phldrT="[文本]" phldr="1"/>
      <dgm:spPr/>
      <dgm:t>
        <a:bodyPr/>
        <a:lstStyle/>
        <a:p>
          <a:endParaRPr lang="zh-CN" altLang="en-US" dirty="0"/>
        </a:p>
      </dgm:t>
    </dgm:pt>
    <dgm:pt modelId="{121E56F9-A074-441F-8D48-B688205D58DE}" cxnId="{CC9F6FE0-47E5-4B20-899D-F3FC1CCC2579}" type="parTrans">
      <dgm:prSet/>
      <dgm:spPr/>
      <dgm:t>
        <a:bodyPr/>
        <a:lstStyle/>
        <a:p>
          <a:endParaRPr lang="zh-CN" altLang="en-US"/>
        </a:p>
      </dgm:t>
    </dgm:pt>
    <dgm:pt modelId="{F1F406A5-CF6D-403C-80F1-01265DE065C9}" cxnId="{CC9F6FE0-47E5-4B20-899D-F3FC1CCC2579}" type="sibTrans">
      <dgm:prSet/>
      <dgm:spPr/>
      <dgm:t>
        <a:bodyPr/>
        <a:lstStyle/>
        <a:p>
          <a:endParaRPr lang="zh-CN" altLang="en-US"/>
        </a:p>
      </dgm:t>
    </dgm:pt>
    <dgm:pt modelId="{7AD5F40A-823A-4583-935C-D63D3B8AB624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rPr>
            <a:t>爱国，不能停留在口号上，而是要把自己的理想同祖国的前途、把自己的人生同民族的命运紧密联系在一起，扎根人民，奉献国家。</a:t>
          </a:r>
          <a:r>
            <a: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rPr>
            <a:t>——</a:t>
          </a:r>
          <a:r>
            <a: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rPr>
            <a:t>习近平 </a:t>
          </a:r>
          <a:r>
            <a: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rPr>
            <a:t> </a:t>
          </a:r>
        </a:p>
      </dgm:t>
    </dgm:pt>
    <dgm:pt modelId="{EE5B46FE-107D-4236-8012-4FE784A6D1A0}" cxnId="{DAF2653C-732A-4344-8989-C01C88680350}" type="parTrans">
      <dgm:prSet/>
      <dgm:spPr/>
      <dgm:t>
        <a:bodyPr/>
        <a:lstStyle/>
        <a:p>
          <a:endParaRPr lang="zh-CN" altLang="en-US"/>
        </a:p>
      </dgm:t>
    </dgm:pt>
    <dgm:pt modelId="{06669878-6D7F-4962-A658-163D0D3644FF}" cxnId="{DAF2653C-732A-4344-8989-C01C88680350}" type="sibTrans">
      <dgm:prSet/>
      <dgm:spPr/>
      <dgm:t>
        <a:bodyPr/>
        <a:lstStyle/>
        <a:p>
          <a:endParaRPr lang="zh-CN" altLang="en-US"/>
        </a:p>
      </dgm:t>
    </dgm:pt>
    <dgm:pt modelId="{9B7D9326-61FB-4BC2-8803-ECDFFC5755BD}">
      <dgm:prSet/>
      <dgm:spPr/>
      <dgm:t>
        <a:bodyPr/>
        <a:lstStyle/>
        <a:p>
          <a:endParaRPr lang="zh-CN" altLang="en-US"/>
        </a:p>
      </dgm:t>
    </dgm:pt>
    <dgm:pt modelId="{4FF14ACA-9213-466D-8C21-8C3161070155}" cxnId="{C484B717-7413-45AF-A51B-53B2E1234FC2}" type="parTrans">
      <dgm:prSet/>
      <dgm:spPr/>
      <dgm:t>
        <a:bodyPr/>
        <a:lstStyle/>
        <a:p>
          <a:endParaRPr lang="zh-CN" altLang="en-US"/>
        </a:p>
      </dgm:t>
    </dgm:pt>
    <dgm:pt modelId="{8622C027-A86E-4B93-8E4E-205A2E34FD96}" cxnId="{C484B717-7413-45AF-A51B-53B2E1234FC2}" type="sibTrans">
      <dgm:prSet/>
      <dgm:spPr/>
      <dgm:t>
        <a:bodyPr/>
        <a:lstStyle/>
        <a:p>
          <a:endParaRPr lang="zh-CN" altLang="en-US"/>
        </a:p>
      </dgm:t>
    </dgm:pt>
    <dgm:pt modelId="{CC0AABD6-58B6-4EE7-A4CF-58131FE23708}" type="pres">
      <dgm:prSet presAssocID="{57E85703-15F1-44DE-A37E-87B8321F76A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4ACB81-78EB-4CAA-8AE1-370A97287E9B}" type="pres">
      <dgm:prSet presAssocID="{57E85703-15F1-44DE-A37E-87B8321F76A9}" presName="diamond" presStyleLbl="bgShp" presStyleIdx="0" presStyleCnt="1"/>
      <dgm:spPr>
        <a:solidFill>
          <a:schemeClr val="bg1">
            <a:lumMod val="50000"/>
          </a:schemeClr>
        </a:solidFill>
      </dgm:spPr>
    </dgm:pt>
    <dgm:pt modelId="{541BDA81-45B0-47D6-AACE-0EEAB4C6E2DF}" type="pres">
      <dgm:prSet presAssocID="{57E85703-15F1-44DE-A37E-87B8321F76A9}" presName="quad1" presStyleLbl="node1" presStyleIdx="0" presStyleCnt="4" custScaleX="174876" custScaleY="97570" custLinFactNeighborX="-41726" custLinFactNeighborY="3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FEB903-1E2C-472B-AFDE-3ED546BB5007}" type="pres">
      <dgm:prSet presAssocID="{57E85703-15F1-44DE-A37E-87B8321F76A9}" presName="quad2" presStyleLbl="node1" presStyleIdx="1" presStyleCnt="4" custScaleX="179575" custScaleY="98094" custLinFactNeighborX="41053" custLinFactNeighborY="3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63F3D3-29DD-4676-A052-2EC28330BA08}" type="pres">
      <dgm:prSet presAssocID="{57E85703-15F1-44DE-A37E-87B8321F76A9}" presName="quad3" presStyleLbl="node1" presStyleIdx="2" presStyleCnt="4" custScaleX="172447" custScaleY="93822" custLinFactNeighborX="-40380" custLinFactNeighborY="-6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081B2F-7FCA-4E59-A117-87D0F1F30163}" type="pres">
      <dgm:prSet presAssocID="{57E85703-15F1-44DE-A37E-87B8321F76A9}" presName="quad4" presStyleLbl="node1" presStyleIdx="3" presStyleCnt="4" custScaleX="182752" custScaleY="96415" custLinFactNeighborX="47110" custLinFactNeighborY="6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2F98B8-166F-48D7-B3AB-BB6D28AE6873}" srcId="{57E85703-15F1-44DE-A37E-87B8321F76A9}" destId="{58B43C49-7761-4969-9539-5073EECE0792}" srcOrd="1" destOrd="0" parTransId="{FB464E96-ED2C-48A0-966F-B45D4344FAD4}" sibTransId="{C999FAA9-30C5-4450-9B5E-BF9F4ADC4B47}"/>
    <dgm:cxn modelId="{C484B717-7413-45AF-A51B-53B2E1234FC2}" srcId="{57E85703-15F1-44DE-A37E-87B8321F76A9}" destId="{9B7D9326-61FB-4BC2-8803-ECDFFC5755BD}" srcOrd="4" destOrd="0" parTransId="{4FF14ACA-9213-466D-8C21-8C3161070155}" sibTransId="{8622C027-A86E-4B93-8E4E-205A2E34FD96}"/>
    <dgm:cxn modelId="{047B5BB4-B0D1-44A0-B2F5-FE55CB33E13C}" srcId="{57E85703-15F1-44DE-A37E-87B8321F76A9}" destId="{72BC79D7-689B-442B-9050-E2FB8C3202A4}" srcOrd="0" destOrd="0" parTransId="{B81B41D6-CC1A-4434-860E-CB8082AE8CEE}" sibTransId="{AF3AFD76-1E5C-477D-B03F-99A8938A5232}"/>
    <dgm:cxn modelId="{CC9F6FE0-47E5-4B20-899D-F3FC1CCC2579}" srcId="{57E85703-15F1-44DE-A37E-87B8321F76A9}" destId="{8AFA1C99-A9D7-4412-819E-5D3D7809C86C}" srcOrd="5" destOrd="0" parTransId="{121E56F9-A074-441F-8D48-B688205D58DE}" sibTransId="{F1F406A5-CF6D-403C-80F1-01265DE065C9}"/>
    <dgm:cxn modelId="{886ADBAC-2581-424F-87D5-156917163613}" type="presOf" srcId="{72BC79D7-689B-442B-9050-E2FB8C3202A4}" destId="{541BDA81-45B0-47D6-AACE-0EEAB4C6E2DF}" srcOrd="0" destOrd="0" presId="urn:microsoft.com/office/officeart/2005/8/layout/matrix3"/>
    <dgm:cxn modelId="{0C66B50E-E79B-45ED-BC05-74CFAF8D13F3}" srcId="{57E85703-15F1-44DE-A37E-87B8321F76A9}" destId="{04A11D9B-7610-4395-BA70-D473DF807A0D}" srcOrd="2" destOrd="0" parTransId="{E13D69BE-9D7C-4897-9E61-75BF1A97F266}" sibTransId="{4CEBBB98-C750-4401-9FB2-65B9C7EF359B}"/>
    <dgm:cxn modelId="{67DC827D-B2DC-476E-8372-4A02C0B6FBD6}" type="presOf" srcId="{04A11D9B-7610-4395-BA70-D473DF807A0D}" destId="{E863F3D3-29DD-4676-A052-2EC28330BA08}" srcOrd="0" destOrd="0" presId="urn:microsoft.com/office/officeart/2005/8/layout/matrix3"/>
    <dgm:cxn modelId="{DAF2653C-732A-4344-8989-C01C88680350}" srcId="{57E85703-15F1-44DE-A37E-87B8321F76A9}" destId="{7AD5F40A-823A-4583-935C-D63D3B8AB624}" srcOrd="3" destOrd="0" parTransId="{EE5B46FE-107D-4236-8012-4FE784A6D1A0}" sibTransId="{06669878-6D7F-4962-A658-163D0D3644FF}"/>
    <dgm:cxn modelId="{72D1B008-2930-427E-8642-8B5DBFBE4F3C}" type="presOf" srcId="{57E85703-15F1-44DE-A37E-87B8321F76A9}" destId="{CC0AABD6-58B6-4EE7-A4CF-58131FE23708}" srcOrd="0" destOrd="0" presId="urn:microsoft.com/office/officeart/2005/8/layout/matrix3"/>
    <dgm:cxn modelId="{391A908E-B68C-4554-BC38-6AFA32011136}" type="presOf" srcId="{7AD5F40A-823A-4583-935C-D63D3B8AB624}" destId="{30081B2F-7FCA-4E59-A117-87D0F1F30163}" srcOrd="0" destOrd="0" presId="urn:microsoft.com/office/officeart/2005/8/layout/matrix3"/>
    <dgm:cxn modelId="{F51DB6B9-5696-4214-BC34-95E570655699}" type="presOf" srcId="{58B43C49-7761-4969-9539-5073EECE0792}" destId="{9DFEB903-1E2C-472B-AFDE-3ED546BB5007}" srcOrd="0" destOrd="0" presId="urn:microsoft.com/office/officeart/2005/8/layout/matrix3"/>
    <dgm:cxn modelId="{9C7A93FF-3777-4AE5-B8A5-A142EC7F0560}" type="presParOf" srcId="{CC0AABD6-58B6-4EE7-A4CF-58131FE23708}" destId="{CD4ACB81-78EB-4CAA-8AE1-370A97287E9B}" srcOrd="0" destOrd="0" presId="urn:microsoft.com/office/officeart/2005/8/layout/matrix3"/>
    <dgm:cxn modelId="{A559A5F7-0703-4689-BF86-FC13AE06DE1A}" type="presParOf" srcId="{CC0AABD6-58B6-4EE7-A4CF-58131FE23708}" destId="{541BDA81-45B0-47D6-AACE-0EEAB4C6E2DF}" srcOrd="1" destOrd="0" presId="urn:microsoft.com/office/officeart/2005/8/layout/matrix3"/>
    <dgm:cxn modelId="{AAF0E118-2AE1-4007-A86B-E13AFD5C86A3}" type="presParOf" srcId="{CC0AABD6-58B6-4EE7-A4CF-58131FE23708}" destId="{9DFEB903-1E2C-472B-AFDE-3ED546BB5007}" srcOrd="2" destOrd="0" presId="urn:microsoft.com/office/officeart/2005/8/layout/matrix3"/>
    <dgm:cxn modelId="{0529DCCB-C5A1-4E17-A49F-FEE699552BE5}" type="presParOf" srcId="{CC0AABD6-58B6-4EE7-A4CF-58131FE23708}" destId="{E863F3D3-29DD-4676-A052-2EC28330BA08}" srcOrd="3" destOrd="0" presId="urn:microsoft.com/office/officeart/2005/8/layout/matrix3"/>
    <dgm:cxn modelId="{CC3333C8-CF62-48C6-865C-B9CD2181DD5C}" type="presParOf" srcId="{CC0AABD6-58B6-4EE7-A4CF-58131FE23708}" destId="{30081B2F-7FCA-4E59-A117-87D0F1F3016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A2C4E17-4225-4559-B62A-76BE5A1246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E225C89-DD78-4561-8289-4FA3D39332EC}">
      <dgm:prSet phldrT="[文本]" phldr="1"/>
      <dgm:spPr>
        <a:solidFill>
          <a:srgbClr val="E9A9E6"/>
        </a:solidFill>
      </dgm:spPr>
      <dgm:t>
        <a:bodyPr/>
        <a:lstStyle/>
        <a:p>
          <a:endParaRPr lang="zh-CN" altLang="en-US" dirty="0"/>
        </a:p>
      </dgm:t>
    </dgm:pt>
    <dgm:pt modelId="{B34D6893-AF25-4ECE-9BD5-9EFA59E2726C}" cxnId="{DE202225-BACF-496A-957F-E4E52B378801}" type="parTrans">
      <dgm:prSet/>
      <dgm:spPr/>
      <dgm:t>
        <a:bodyPr/>
        <a:lstStyle/>
        <a:p>
          <a:endParaRPr lang="zh-CN" altLang="en-US"/>
        </a:p>
      </dgm:t>
    </dgm:pt>
    <dgm:pt modelId="{20B3A1C9-1CC5-4A39-AD19-16A41F940A2B}" cxnId="{DE202225-BACF-496A-957F-E4E52B378801}" type="sibTrans">
      <dgm:prSet/>
      <dgm:spPr/>
      <dgm:t>
        <a:bodyPr/>
        <a:lstStyle/>
        <a:p>
          <a:endParaRPr lang="zh-CN" altLang="en-US"/>
        </a:p>
      </dgm:t>
    </dgm:pt>
    <dgm:pt modelId="{9E5F424C-30D0-4ACE-989F-76EC318E9ABB}">
      <dgm:prSet phldrT="[文本]"/>
      <dgm:spPr>
        <a:solidFill>
          <a:srgbClr val="F4E2D4">
            <a:alpha val="90000"/>
          </a:srgbClr>
        </a:solidFill>
      </dgm:spPr>
      <dgm:t>
        <a:bodyPr/>
        <a:lstStyle/>
        <a:p>
          <a:r>
            <a:rPr lang="en-US" altLang="zh-CN" b="1" dirty="0" smtClean="0"/>
            <a:t>1939</a:t>
          </a:r>
          <a:r>
            <a:rPr lang="zh-CN" altLang="en-US" b="1" dirty="0" smtClean="0"/>
            <a:t>年</a:t>
          </a:r>
          <a:r>
            <a:rPr lang="en-US" altLang="zh-CN" b="1" dirty="0" smtClean="0"/>
            <a:t>5</a:t>
          </a:r>
          <a:r>
            <a:rPr lang="zh-CN" altLang="en-US" b="1" dirty="0" smtClean="0"/>
            <a:t>月</a:t>
          </a:r>
          <a:r>
            <a:rPr lang="en-US" altLang="zh-CN" b="1" dirty="0" smtClean="0"/>
            <a:t>30</a:t>
          </a:r>
          <a:r>
            <a:rPr lang="zh-CN" altLang="en-US" b="1" dirty="0" smtClean="0"/>
            <a:t>日，毛泽东在延安举行的庆贺模范青年大会上指出：“中国的青年运动有很好的革命传统，这个传统就是‘</a:t>
          </a:r>
          <a:r>
            <a:rPr lang="zh-CN" altLang="en-US" b="1" dirty="0" smtClean="0">
              <a:solidFill>
                <a:srgbClr val="FF0000"/>
              </a:solidFill>
            </a:rPr>
            <a:t>永久奋斗’</a:t>
          </a:r>
          <a:r>
            <a:rPr lang="zh-CN" altLang="en-US" b="1" dirty="0" smtClean="0"/>
            <a:t>。我们共产党是继承这个传统的，现在传下来了，以后更要继续传下去。”</a:t>
          </a:r>
          <a:endParaRPr lang="zh-CN" altLang="en-US" b="1" dirty="0"/>
        </a:p>
      </dgm:t>
    </dgm:pt>
    <dgm:pt modelId="{DED14BA5-52BF-4DEC-B7ED-4CB674461FB7}" cxnId="{1DBB7DC2-6D2C-4215-A5AB-4728989B84C1}" type="parTrans">
      <dgm:prSet/>
      <dgm:spPr/>
      <dgm:t>
        <a:bodyPr/>
        <a:lstStyle/>
        <a:p>
          <a:endParaRPr lang="zh-CN" altLang="en-US"/>
        </a:p>
      </dgm:t>
    </dgm:pt>
    <dgm:pt modelId="{17FBEDD2-3DFC-4C59-A325-7436930106A8}" cxnId="{1DBB7DC2-6D2C-4215-A5AB-4728989B84C1}" type="sibTrans">
      <dgm:prSet/>
      <dgm:spPr/>
      <dgm:t>
        <a:bodyPr/>
        <a:lstStyle/>
        <a:p>
          <a:endParaRPr lang="zh-CN" altLang="en-US"/>
        </a:p>
      </dgm:t>
    </dgm:pt>
    <dgm:pt modelId="{E5C7280C-A9AB-4103-84DB-33E2CC7F02E2}">
      <dgm:prSet phldrT="[文本]" phldr="1"/>
      <dgm:spPr>
        <a:solidFill>
          <a:srgbClr val="E9A9E6"/>
        </a:solidFill>
      </dgm:spPr>
      <dgm:t>
        <a:bodyPr/>
        <a:lstStyle/>
        <a:p>
          <a:endParaRPr lang="zh-CN" altLang="en-US" dirty="0"/>
        </a:p>
      </dgm:t>
    </dgm:pt>
    <dgm:pt modelId="{12F25FC0-650D-480B-9D5C-EA6982414C10}" cxnId="{17ACE94A-3991-40AC-9E56-6CE923F20065}" type="parTrans">
      <dgm:prSet/>
      <dgm:spPr/>
      <dgm:t>
        <a:bodyPr/>
        <a:lstStyle/>
        <a:p>
          <a:endParaRPr lang="zh-CN" altLang="en-US"/>
        </a:p>
      </dgm:t>
    </dgm:pt>
    <dgm:pt modelId="{F59BDB5C-0EC2-4DEB-9C4A-EE5862090961}" cxnId="{17ACE94A-3991-40AC-9E56-6CE923F20065}" type="sibTrans">
      <dgm:prSet/>
      <dgm:spPr/>
      <dgm:t>
        <a:bodyPr/>
        <a:lstStyle/>
        <a:p>
          <a:endParaRPr lang="zh-CN" altLang="en-US"/>
        </a:p>
      </dgm:t>
    </dgm:pt>
    <dgm:pt modelId="{CD9EA275-8FD1-46BC-A35F-961181002DFF}">
      <dgm:prSet phldrT="[文本]"/>
      <dgm:spPr>
        <a:solidFill>
          <a:srgbClr val="F4E2D4">
            <a:alpha val="90000"/>
          </a:srgbClr>
        </a:solidFill>
      </dgm:spPr>
      <dgm:t>
        <a:bodyPr/>
        <a:lstStyle/>
        <a:p>
          <a:r>
            <a:rPr lang="en-US" altLang="zh-CN" b="1" dirty="0" smtClean="0"/>
            <a:t>2018</a:t>
          </a:r>
          <a:r>
            <a:rPr lang="zh-CN" altLang="en-US" b="1" dirty="0" smtClean="0"/>
            <a:t>年</a:t>
          </a:r>
          <a:r>
            <a:rPr lang="en-US" altLang="zh-CN" b="1" dirty="0" smtClean="0"/>
            <a:t>5</a:t>
          </a:r>
          <a:r>
            <a:rPr lang="zh-CN" altLang="en-US" b="1" dirty="0" smtClean="0"/>
            <a:t>月</a:t>
          </a:r>
          <a:r>
            <a:rPr lang="en-US" altLang="zh-CN" b="1" dirty="0" smtClean="0"/>
            <a:t>2</a:t>
          </a:r>
          <a:r>
            <a:rPr lang="zh-CN" altLang="en-US" b="1" dirty="0" smtClean="0"/>
            <a:t>日与北京大学师生的座谈会上，习近平总书记：在奋斗中释放青春激情、追逐青春理想，以青春之我、奋斗之我，为民族复兴铺路架桥，为祖国建设添砖加瓦。</a:t>
          </a:r>
          <a:endParaRPr lang="zh-CN" altLang="en-US" b="1" dirty="0"/>
        </a:p>
      </dgm:t>
    </dgm:pt>
    <dgm:pt modelId="{6D249383-152C-4BD6-AC95-2DE3AFBF9621}" cxnId="{A9B1B2CD-20ED-4D70-965B-B5AACAB3F920}" type="parTrans">
      <dgm:prSet/>
      <dgm:spPr/>
      <dgm:t>
        <a:bodyPr/>
        <a:lstStyle/>
        <a:p>
          <a:endParaRPr lang="zh-CN" altLang="en-US"/>
        </a:p>
      </dgm:t>
    </dgm:pt>
    <dgm:pt modelId="{6320664D-8096-4A00-BAAB-6E30BF99368F}" cxnId="{A9B1B2CD-20ED-4D70-965B-B5AACAB3F920}" type="sibTrans">
      <dgm:prSet/>
      <dgm:spPr/>
      <dgm:t>
        <a:bodyPr/>
        <a:lstStyle/>
        <a:p>
          <a:endParaRPr lang="zh-CN" altLang="en-US"/>
        </a:p>
      </dgm:t>
    </dgm:pt>
    <dgm:pt modelId="{51DFF081-A917-4274-B11B-383E7BB66F5F}">
      <dgm:prSet phldrT="[文本]" phldr="1"/>
      <dgm:spPr>
        <a:solidFill>
          <a:srgbClr val="E9A9E6"/>
        </a:solidFill>
      </dgm:spPr>
      <dgm:t>
        <a:bodyPr/>
        <a:lstStyle/>
        <a:p>
          <a:endParaRPr lang="zh-CN" altLang="en-US" dirty="0"/>
        </a:p>
      </dgm:t>
    </dgm:pt>
    <dgm:pt modelId="{88B92BC3-6456-4BC3-8B44-D8D55A584033}" cxnId="{EF0375BF-EA99-4705-91D8-3DF7E1773F24}" type="parTrans">
      <dgm:prSet/>
      <dgm:spPr/>
      <dgm:t>
        <a:bodyPr/>
        <a:lstStyle/>
        <a:p>
          <a:endParaRPr lang="zh-CN" altLang="en-US"/>
        </a:p>
      </dgm:t>
    </dgm:pt>
    <dgm:pt modelId="{E55F4294-41D5-4DDE-A7BD-8AFCC791FD64}" cxnId="{EF0375BF-EA99-4705-91D8-3DF7E1773F24}" type="sibTrans">
      <dgm:prSet/>
      <dgm:spPr/>
      <dgm:t>
        <a:bodyPr/>
        <a:lstStyle/>
        <a:p>
          <a:endParaRPr lang="zh-CN" altLang="en-US"/>
        </a:p>
      </dgm:t>
    </dgm:pt>
    <dgm:pt modelId="{2B1A7638-8A1B-493A-A1AB-6EBED7E28A4D}">
      <dgm:prSet phldrT="[文本]"/>
      <dgm:spPr>
        <a:solidFill>
          <a:srgbClr val="F4E2D4">
            <a:alpha val="90000"/>
          </a:srgbClr>
        </a:solidFill>
      </dgm:spPr>
      <dgm:t>
        <a:bodyPr/>
        <a:lstStyle/>
        <a:p>
          <a:r>
            <a:rPr lang="zh-CN" altLang="en-US" b="1" dirty="0" smtClean="0">
              <a:latin typeface="+mn-ea"/>
            </a:rPr>
            <a:t>广大青年</a:t>
          </a:r>
          <a:r>
            <a:rPr lang="zh-CN" altLang="en-US" b="1" dirty="0" smtClean="0">
              <a:solidFill>
                <a:srgbClr val="FF0000"/>
              </a:solidFill>
              <a:latin typeface="+mn-ea"/>
            </a:rPr>
            <a:t>要培养奋斗精神，做到理想坚定，信念执着，不怕困难，勇于开拓，顽强拼搏，永不气馁</a:t>
          </a:r>
          <a:r>
            <a:rPr lang="zh-CN" altLang="en-US" b="1" dirty="0" smtClean="0">
              <a:latin typeface="+mn-ea"/>
            </a:rPr>
            <a:t>。幸福都是奋斗出来的，奋斗本身就是一种幸福。</a:t>
          </a:r>
          <a:endParaRPr lang="zh-CN" altLang="en-US" dirty="0"/>
        </a:p>
      </dgm:t>
    </dgm:pt>
    <dgm:pt modelId="{68BD7955-A269-4AD5-9950-836F0D8831F0}" cxnId="{5D54DDDD-A51A-4FF4-A40D-AA14CF920CFF}" type="parTrans">
      <dgm:prSet/>
      <dgm:spPr/>
      <dgm:t>
        <a:bodyPr/>
        <a:lstStyle/>
        <a:p>
          <a:endParaRPr lang="zh-CN" altLang="en-US"/>
        </a:p>
      </dgm:t>
    </dgm:pt>
    <dgm:pt modelId="{A3A3BA4C-318A-4940-92F6-D3516593E66A}" cxnId="{5D54DDDD-A51A-4FF4-A40D-AA14CF920CFF}" type="sibTrans">
      <dgm:prSet/>
      <dgm:spPr/>
      <dgm:t>
        <a:bodyPr/>
        <a:lstStyle/>
        <a:p>
          <a:endParaRPr lang="zh-CN" altLang="en-US"/>
        </a:p>
      </dgm:t>
    </dgm:pt>
    <dgm:pt modelId="{A8D36878-C40E-4DFB-9502-32B5D46E60A8}">
      <dgm:prSet phldrT="[文本]" phldr="1"/>
      <dgm:spPr>
        <a:solidFill>
          <a:srgbClr val="E9A9E6"/>
        </a:solidFill>
      </dgm:spPr>
      <dgm:t>
        <a:bodyPr/>
        <a:lstStyle/>
        <a:p>
          <a:endParaRPr lang="zh-CN" altLang="en-US" dirty="0"/>
        </a:p>
      </dgm:t>
    </dgm:pt>
    <dgm:pt modelId="{36EC76F8-8195-4A25-8A10-F6B5E086B77D}" cxnId="{CB17FA05-DFDE-4B50-AC2F-EDC334B7318D}" type="parTrans">
      <dgm:prSet/>
      <dgm:spPr/>
      <dgm:t>
        <a:bodyPr/>
        <a:lstStyle/>
        <a:p>
          <a:endParaRPr lang="zh-CN" altLang="en-US"/>
        </a:p>
      </dgm:t>
    </dgm:pt>
    <dgm:pt modelId="{42CD0949-2FE5-4C19-AA1F-FFE41FF8425A}" cxnId="{CB17FA05-DFDE-4B50-AC2F-EDC334B7318D}" type="sibTrans">
      <dgm:prSet/>
      <dgm:spPr/>
      <dgm:t>
        <a:bodyPr/>
        <a:lstStyle/>
        <a:p>
          <a:endParaRPr lang="zh-CN" altLang="en-US"/>
        </a:p>
      </dgm:t>
    </dgm:pt>
    <dgm:pt modelId="{A7DF00C8-8F0C-4B05-93C6-9597168EE409}">
      <dgm:prSet/>
      <dgm:spPr>
        <a:solidFill>
          <a:srgbClr val="F4E2D4">
            <a:alpha val="90000"/>
          </a:srgbClr>
        </a:solidFill>
      </dgm:spPr>
      <dgm:t>
        <a:bodyPr/>
        <a:lstStyle/>
        <a:p>
          <a:r>
            <a:rPr lang="zh-CN" altLang="en-US" b="1" dirty="0" smtClean="0">
              <a:solidFill>
                <a:srgbClr val="FF0000"/>
              </a:solidFill>
              <a:latin typeface="+mn-ea"/>
            </a:rPr>
            <a:t>为实现中华民族伟大复兴的中国梦而奋斗</a:t>
          </a:r>
          <a:r>
            <a:rPr lang="zh-CN" altLang="en-US" b="1" dirty="0" smtClean="0">
              <a:latin typeface="+mn-ea"/>
            </a:rPr>
            <a:t>，是我们人生难得的际遇。每个青年都应该珍惜这个伟大时代，做新时代的奋斗者。</a:t>
          </a:r>
          <a:endParaRPr lang="zh-CN" altLang="en-US" dirty="0"/>
        </a:p>
      </dgm:t>
    </dgm:pt>
    <dgm:pt modelId="{D3621521-A815-4599-B9A0-D509DA86AC48}" cxnId="{024E3481-282B-4B7D-9B22-F817205F1FA0}" type="parTrans">
      <dgm:prSet/>
      <dgm:spPr/>
      <dgm:t>
        <a:bodyPr/>
        <a:lstStyle/>
        <a:p>
          <a:endParaRPr lang="zh-CN" altLang="en-US"/>
        </a:p>
      </dgm:t>
    </dgm:pt>
    <dgm:pt modelId="{40AFF576-C535-436B-A47A-A1D4ABEA8545}" cxnId="{024E3481-282B-4B7D-9B22-F817205F1FA0}" type="sibTrans">
      <dgm:prSet/>
      <dgm:spPr/>
      <dgm:t>
        <a:bodyPr/>
        <a:lstStyle/>
        <a:p>
          <a:endParaRPr lang="zh-CN" altLang="en-US"/>
        </a:p>
      </dgm:t>
    </dgm:pt>
    <dgm:pt modelId="{70D3D889-461C-466D-9FAC-07C04287B985}" type="pres">
      <dgm:prSet presAssocID="{FA2C4E17-4225-4559-B62A-76BE5A1246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18FD0B9-87C9-49E7-9F10-9D8862ECE808}" type="pres">
      <dgm:prSet presAssocID="{1E225C89-DD78-4561-8289-4FA3D39332EC}" presName="composite" presStyleCnt="0"/>
      <dgm:spPr/>
    </dgm:pt>
    <dgm:pt modelId="{EAEC5671-B563-4E0C-BC7C-63F5896DE04B}" type="pres">
      <dgm:prSet presAssocID="{1E225C89-DD78-4561-8289-4FA3D39332E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4F780C-2DFA-495F-975C-5B38728710FF}" type="pres">
      <dgm:prSet presAssocID="{1E225C89-DD78-4561-8289-4FA3D39332E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F3C07A-846D-4EC0-8A9E-C0EFFD807CBB}" type="pres">
      <dgm:prSet presAssocID="{20B3A1C9-1CC5-4A39-AD19-16A41F940A2B}" presName="sp" presStyleCnt="0"/>
      <dgm:spPr/>
    </dgm:pt>
    <dgm:pt modelId="{91FDE4A9-0A6E-4F2B-9A79-2004DBDE420D}" type="pres">
      <dgm:prSet presAssocID="{E5C7280C-A9AB-4103-84DB-33E2CC7F02E2}" presName="composite" presStyleCnt="0"/>
      <dgm:spPr/>
    </dgm:pt>
    <dgm:pt modelId="{C5A6220A-7CB5-4AA7-99A9-3A666CF83738}" type="pres">
      <dgm:prSet presAssocID="{E5C7280C-A9AB-4103-84DB-33E2CC7F02E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B6520A-B787-4456-ACBA-135D1A28AA1E}" type="pres">
      <dgm:prSet presAssocID="{E5C7280C-A9AB-4103-84DB-33E2CC7F02E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811A9A-7D5D-4862-8712-317023B7932F}" type="pres">
      <dgm:prSet presAssocID="{F59BDB5C-0EC2-4DEB-9C4A-EE5862090961}" presName="sp" presStyleCnt="0"/>
      <dgm:spPr/>
    </dgm:pt>
    <dgm:pt modelId="{28054B3C-D20E-4536-8702-D85675C7F3E7}" type="pres">
      <dgm:prSet presAssocID="{51DFF081-A917-4274-B11B-383E7BB66F5F}" presName="composite" presStyleCnt="0"/>
      <dgm:spPr/>
    </dgm:pt>
    <dgm:pt modelId="{9BED809C-F053-4C5E-BE51-4FFD849FBC59}" type="pres">
      <dgm:prSet presAssocID="{51DFF081-A917-4274-B11B-383E7BB66F5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5AA104-72DD-4763-B956-63B65A992FB8}" type="pres">
      <dgm:prSet presAssocID="{51DFF081-A917-4274-B11B-383E7BB66F5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F507A0-2C83-4C1E-A9B6-3E2006651443}" type="pres">
      <dgm:prSet presAssocID="{E55F4294-41D5-4DDE-A7BD-8AFCC791FD64}" presName="sp" presStyleCnt="0"/>
      <dgm:spPr/>
    </dgm:pt>
    <dgm:pt modelId="{34915D07-1685-44A2-B97D-F33842EB0A64}" type="pres">
      <dgm:prSet presAssocID="{A8D36878-C40E-4DFB-9502-32B5D46E60A8}" presName="composite" presStyleCnt="0"/>
      <dgm:spPr/>
    </dgm:pt>
    <dgm:pt modelId="{CCC5568F-1AC0-49DB-9E78-8D4CFEB429F8}" type="pres">
      <dgm:prSet presAssocID="{A8D36878-C40E-4DFB-9502-32B5D46E60A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1438B1-24CD-4F3B-B41B-306C1194931A}" type="pres">
      <dgm:prSet presAssocID="{A8D36878-C40E-4DFB-9502-32B5D46E60A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BABBA1C-8C59-43B1-A4E6-47C87573C9F0}" type="presOf" srcId="{A8D36878-C40E-4DFB-9502-32B5D46E60A8}" destId="{CCC5568F-1AC0-49DB-9E78-8D4CFEB429F8}" srcOrd="0" destOrd="0" presId="urn:microsoft.com/office/officeart/2005/8/layout/chevron2"/>
    <dgm:cxn modelId="{FB8FBD91-438F-4E01-BDAC-1EF20BDE4CC5}" type="presOf" srcId="{CD9EA275-8FD1-46BC-A35F-961181002DFF}" destId="{C9B6520A-B787-4456-ACBA-135D1A28AA1E}" srcOrd="0" destOrd="0" presId="urn:microsoft.com/office/officeart/2005/8/layout/chevron2"/>
    <dgm:cxn modelId="{476AF62A-1BCA-4E2E-BECA-0163AEC5B1AF}" type="presOf" srcId="{A7DF00C8-8F0C-4B05-93C6-9597168EE409}" destId="{BB1438B1-24CD-4F3B-B41B-306C1194931A}" srcOrd="0" destOrd="0" presId="urn:microsoft.com/office/officeart/2005/8/layout/chevron2"/>
    <dgm:cxn modelId="{5D54DDDD-A51A-4FF4-A40D-AA14CF920CFF}" srcId="{51DFF081-A917-4274-B11B-383E7BB66F5F}" destId="{2B1A7638-8A1B-493A-A1AB-6EBED7E28A4D}" srcOrd="0" destOrd="0" parTransId="{68BD7955-A269-4AD5-9950-836F0D8831F0}" sibTransId="{A3A3BA4C-318A-4940-92F6-D3516593E66A}"/>
    <dgm:cxn modelId="{024E3481-282B-4B7D-9B22-F817205F1FA0}" srcId="{A8D36878-C40E-4DFB-9502-32B5D46E60A8}" destId="{A7DF00C8-8F0C-4B05-93C6-9597168EE409}" srcOrd="0" destOrd="0" parTransId="{D3621521-A815-4599-B9A0-D509DA86AC48}" sibTransId="{40AFF576-C535-436B-A47A-A1D4ABEA8545}"/>
    <dgm:cxn modelId="{7E7CCF81-A98F-450D-9FCF-ECFC6223CDAA}" type="presOf" srcId="{51DFF081-A917-4274-B11B-383E7BB66F5F}" destId="{9BED809C-F053-4C5E-BE51-4FFD849FBC59}" srcOrd="0" destOrd="0" presId="urn:microsoft.com/office/officeart/2005/8/layout/chevron2"/>
    <dgm:cxn modelId="{A9B1B2CD-20ED-4D70-965B-B5AACAB3F920}" srcId="{E5C7280C-A9AB-4103-84DB-33E2CC7F02E2}" destId="{CD9EA275-8FD1-46BC-A35F-961181002DFF}" srcOrd="0" destOrd="0" parTransId="{6D249383-152C-4BD6-AC95-2DE3AFBF9621}" sibTransId="{6320664D-8096-4A00-BAAB-6E30BF99368F}"/>
    <dgm:cxn modelId="{17ACE94A-3991-40AC-9E56-6CE923F20065}" srcId="{FA2C4E17-4225-4559-B62A-76BE5A1246A9}" destId="{E5C7280C-A9AB-4103-84DB-33E2CC7F02E2}" srcOrd="1" destOrd="0" parTransId="{12F25FC0-650D-480B-9D5C-EA6982414C10}" sibTransId="{F59BDB5C-0EC2-4DEB-9C4A-EE5862090961}"/>
    <dgm:cxn modelId="{96125DB4-3F38-4D98-B252-7B4D6AE1D092}" type="presOf" srcId="{9E5F424C-30D0-4ACE-989F-76EC318E9ABB}" destId="{DC4F780C-2DFA-495F-975C-5B38728710FF}" srcOrd="0" destOrd="0" presId="urn:microsoft.com/office/officeart/2005/8/layout/chevron2"/>
    <dgm:cxn modelId="{1DBB7DC2-6D2C-4215-A5AB-4728989B84C1}" srcId="{1E225C89-DD78-4561-8289-4FA3D39332EC}" destId="{9E5F424C-30D0-4ACE-989F-76EC318E9ABB}" srcOrd="0" destOrd="0" parTransId="{DED14BA5-52BF-4DEC-B7ED-4CB674461FB7}" sibTransId="{17FBEDD2-3DFC-4C59-A325-7436930106A8}"/>
    <dgm:cxn modelId="{344B7CB7-F4E8-4D99-A106-446BC52E4076}" type="presOf" srcId="{FA2C4E17-4225-4559-B62A-76BE5A1246A9}" destId="{70D3D889-461C-466D-9FAC-07C04287B985}" srcOrd="0" destOrd="0" presId="urn:microsoft.com/office/officeart/2005/8/layout/chevron2"/>
    <dgm:cxn modelId="{EF0375BF-EA99-4705-91D8-3DF7E1773F24}" srcId="{FA2C4E17-4225-4559-B62A-76BE5A1246A9}" destId="{51DFF081-A917-4274-B11B-383E7BB66F5F}" srcOrd="2" destOrd="0" parTransId="{88B92BC3-6456-4BC3-8B44-D8D55A584033}" sibTransId="{E55F4294-41D5-4DDE-A7BD-8AFCC791FD64}"/>
    <dgm:cxn modelId="{DF347324-909C-4C51-B0A4-3CFBD0871422}" type="presOf" srcId="{1E225C89-DD78-4561-8289-4FA3D39332EC}" destId="{EAEC5671-B563-4E0C-BC7C-63F5896DE04B}" srcOrd="0" destOrd="0" presId="urn:microsoft.com/office/officeart/2005/8/layout/chevron2"/>
    <dgm:cxn modelId="{CB17FA05-DFDE-4B50-AC2F-EDC334B7318D}" srcId="{FA2C4E17-4225-4559-B62A-76BE5A1246A9}" destId="{A8D36878-C40E-4DFB-9502-32B5D46E60A8}" srcOrd="3" destOrd="0" parTransId="{36EC76F8-8195-4A25-8A10-F6B5E086B77D}" sibTransId="{42CD0949-2FE5-4C19-AA1F-FFE41FF8425A}"/>
    <dgm:cxn modelId="{6428C9B0-0573-4DBE-BBBF-BBD77239305D}" type="presOf" srcId="{2B1A7638-8A1B-493A-A1AB-6EBED7E28A4D}" destId="{8D5AA104-72DD-4763-B956-63B65A992FB8}" srcOrd="0" destOrd="0" presId="urn:microsoft.com/office/officeart/2005/8/layout/chevron2"/>
    <dgm:cxn modelId="{DE202225-BACF-496A-957F-E4E52B378801}" srcId="{FA2C4E17-4225-4559-B62A-76BE5A1246A9}" destId="{1E225C89-DD78-4561-8289-4FA3D39332EC}" srcOrd="0" destOrd="0" parTransId="{B34D6893-AF25-4ECE-9BD5-9EFA59E2726C}" sibTransId="{20B3A1C9-1CC5-4A39-AD19-16A41F940A2B}"/>
    <dgm:cxn modelId="{605F9175-18F5-45A6-8DFE-D1CD63FC31A4}" type="presOf" srcId="{E5C7280C-A9AB-4103-84DB-33E2CC7F02E2}" destId="{C5A6220A-7CB5-4AA7-99A9-3A666CF83738}" srcOrd="0" destOrd="0" presId="urn:microsoft.com/office/officeart/2005/8/layout/chevron2"/>
    <dgm:cxn modelId="{6A90D493-9464-4F76-8DCA-1EDDE2545B30}" type="presParOf" srcId="{70D3D889-461C-466D-9FAC-07C04287B985}" destId="{B18FD0B9-87C9-49E7-9F10-9D8862ECE808}" srcOrd="0" destOrd="0" presId="urn:microsoft.com/office/officeart/2005/8/layout/chevron2"/>
    <dgm:cxn modelId="{DCA4634B-8288-42F5-B8AB-FF54E05AAC83}" type="presParOf" srcId="{B18FD0B9-87C9-49E7-9F10-9D8862ECE808}" destId="{EAEC5671-B563-4E0C-BC7C-63F5896DE04B}" srcOrd="0" destOrd="0" presId="urn:microsoft.com/office/officeart/2005/8/layout/chevron2"/>
    <dgm:cxn modelId="{688DE9B3-AB43-47E0-B1CB-A8EAA6804A08}" type="presParOf" srcId="{B18FD0B9-87C9-49E7-9F10-9D8862ECE808}" destId="{DC4F780C-2DFA-495F-975C-5B38728710FF}" srcOrd="1" destOrd="0" presId="urn:microsoft.com/office/officeart/2005/8/layout/chevron2"/>
    <dgm:cxn modelId="{6D0AC533-8971-4EAC-9551-23FA97A91CE0}" type="presParOf" srcId="{70D3D889-461C-466D-9FAC-07C04287B985}" destId="{07F3C07A-846D-4EC0-8A9E-C0EFFD807CBB}" srcOrd="1" destOrd="0" presId="urn:microsoft.com/office/officeart/2005/8/layout/chevron2"/>
    <dgm:cxn modelId="{94F49FD7-4601-45D7-8F67-B675142B3AB4}" type="presParOf" srcId="{70D3D889-461C-466D-9FAC-07C04287B985}" destId="{91FDE4A9-0A6E-4F2B-9A79-2004DBDE420D}" srcOrd="2" destOrd="0" presId="urn:microsoft.com/office/officeart/2005/8/layout/chevron2"/>
    <dgm:cxn modelId="{B79590FF-6D13-46D4-AA7F-38E5EF0B1C50}" type="presParOf" srcId="{91FDE4A9-0A6E-4F2B-9A79-2004DBDE420D}" destId="{C5A6220A-7CB5-4AA7-99A9-3A666CF83738}" srcOrd="0" destOrd="0" presId="urn:microsoft.com/office/officeart/2005/8/layout/chevron2"/>
    <dgm:cxn modelId="{71214292-1842-4D37-978E-D6D892B86BC6}" type="presParOf" srcId="{91FDE4A9-0A6E-4F2B-9A79-2004DBDE420D}" destId="{C9B6520A-B787-4456-ACBA-135D1A28AA1E}" srcOrd="1" destOrd="0" presId="urn:microsoft.com/office/officeart/2005/8/layout/chevron2"/>
    <dgm:cxn modelId="{D183ACB0-7DFD-460A-B6F4-22046F97B123}" type="presParOf" srcId="{70D3D889-461C-466D-9FAC-07C04287B985}" destId="{B0811A9A-7D5D-4862-8712-317023B7932F}" srcOrd="3" destOrd="0" presId="urn:microsoft.com/office/officeart/2005/8/layout/chevron2"/>
    <dgm:cxn modelId="{A7EE8C54-42AF-4E94-80BD-A5A7DDAB2F64}" type="presParOf" srcId="{70D3D889-461C-466D-9FAC-07C04287B985}" destId="{28054B3C-D20E-4536-8702-D85675C7F3E7}" srcOrd="4" destOrd="0" presId="urn:microsoft.com/office/officeart/2005/8/layout/chevron2"/>
    <dgm:cxn modelId="{92ADB05A-AF96-43FC-BBD2-DF71EBCEFF10}" type="presParOf" srcId="{28054B3C-D20E-4536-8702-D85675C7F3E7}" destId="{9BED809C-F053-4C5E-BE51-4FFD849FBC59}" srcOrd="0" destOrd="0" presId="urn:microsoft.com/office/officeart/2005/8/layout/chevron2"/>
    <dgm:cxn modelId="{C2401D88-FB6B-4703-8565-51165C3CECD3}" type="presParOf" srcId="{28054B3C-D20E-4536-8702-D85675C7F3E7}" destId="{8D5AA104-72DD-4763-B956-63B65A992FB8}" srcOrd="1" destOrd="0" presId="urn:microsoft.com/office/officeart/2005/8/layout/chevron2"/>
    <dgm:cxn modelId="{5F4C62A2-4562-4936-BD39-7929826C21B5}" type="presParOf" srcId="{70D3D889-461C-466D-9FAC-07C04287B985}" destId="{EAF507A0-2C83-4C1E-A9B6-3E2006651443}" srcOrd="5" destOrd="0" presId="urn:microsoft.com/office/officeart/2005/8/layout/chevron2"/>
    <dgm:cxn modelId="{ECF7A9B2-EC14-49D7-AF95-D5B8CB4B668C}" type="presParOf" srcId="{70D3D889-461C-466D-9FAC-07C04287B985}" destId="{34915D07-1685-44A2-B97D-F33842EB0A64}" srcOrd="6" destOrd="0" presId="urn:microsoft.com/office/officeart/2005/8/layout/chevron2"/>
    <dgm:cxn modelId="{B6F0E940-3B0E-402B-B018-B8F04D80ED8D}" type="presParOf" srcId="{34915D07-1685-44A2-B97D-F33842EB0A64}" destId="{CCC5568F-1AC0-49DB-9E78-8D4CFEB429F8}" srcOrd="0" destOrd="0" presId="urn:microsoft.com/office/officeart/2005/8/layout/chevron2"/>
    <dgm:cxn modelId="{22ED8513-3A9C-4765-BE06-EFE391216E79}" type="presParOf" srcId="{34915D07-1685-44A2-B97D-F33842EB0A64}" destId="{BB1438B1-24CD-4F3B-B41B-306C1194931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9AC0BC-E2DC-47D2-B145-873129328200}">
      <dsp:nvSpPr>
        <dsp:cNvPr id="0" name=""/>
        <dsp:cNvSpPr/>
      </dsp:nvSpPr>
      <dsp:spPr>
        <a:xfrm>
          <a:off x="3173" y="78604"/>
          <a:ext cx="3093777" cy="655061"/>
        </a:xfrm>
        <a:prstGeom prst="rect">
          <a:avLst/>
        </a:prstGeom>
        <a:solidFill>
          <a:schemeClr val="tx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博洛尼亚大学</a:t>
          </a:r>
          <a:endParaRPr lang="zh-CN" altLang="en-US" sz="2800" kern="1200" dirty="0"/>
        </a:p>
      </dsp:txBody>
      <dsp:txXfrm>
        <a:off x="3173" y="78604"/>
        <a:ext cx="3093777" cy="655061"/>
      </dsp:txXfrm>
    </dsp:sp>
    <dsp:sp modelId="{0151D740-6C6B-45D7-A28E-D3EEFC0C5B59}">
      <dsp:nvSpPr>
        <dsp:cNvPr id="0" name=""/>
        <dsp:cNvSpPr/>
      </dsp:nvSpPr>
      <dsp:spPr>
        <a:xfrm>
          <a:off x="3173" y="733665"/>
          <a:ext cx="3093777" cy="1980260"/>
        </a:xfrm>
        <a:prstGeom prst="rect">
          <a:avLst/>
        </a:prstGeom>
        <a:solidFill>
          <a:schemeClr val="tx2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博洛尼亚大学（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Bologna,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又译为波伦亚或波隆那），以研究法学而著称。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1158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正式成为大学</a:t>
          </a:r>
          <a:endParaRPr lang="zh-CN" altLang="en-US" sz="1900" kern="1200" dirty="0"/>
        </a:p>
      </dsp:txBody>
      <dsp:txXfrm>
        <a:off x="3173" y="733665"/>
        <a:ext cx="3093777" cy="1980260"/>
      </dsp:txXfrm>
    </dsp:sp>
    <dsp:sp modelId="{3457DE2B-9A34-4933-A982-2F9029C53DEF}">
      <dsp:nvSpPr>
        <dsp:cNvPr id="0" name=""/>
        <dsp:cNvSpPr/>
      </dsp:nvSpPr>
      <dsp:spPr>
        <a:xfrm>
          <a:off x="3543722" y="105901"/>
          <a:ext cx="3093777" cy="655061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萨莱诺大学</a:t>
          </a:r>
          <a:endParaRPr lang="zh-CN" altLang="en-US" sz="2800" kern="1200" dirty="0"/>
        </a:p>
      </dsp:txBody>
      <dsp:txXfrm>
        <a:off x="3543722" y="105901"/>
        <a:ext cx="3093777" cy="655061"/>
      </dsp:txXfrm>
    </dsp:sp>
    <dsp:sp modelId="{0BBB999B-74BF-4ED7-A090-8BE20C3D3EA1}">
      <dsp:nvSpPr>
        <dsp:cNvPr id="0" name=""/>
        <dsp:cNvSpPr/>
      </dsp:nvSpPr>
      <dsp:spPr>
        <a:xfrm>
          <a:off x="3530078" y="733665"/>
          <a:ext cx="3093777" cy="1980260"/>
        </a:xfrm>
        <a:prstGeom prst="rect">
          <a:avLst/>
        </a:prstGeom>
        <a:solidFill>
          <a:srgbClr val="BAF69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萨莱诺大学（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Salerno)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建立于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11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世纪初，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1231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年得到政府承认。以研究医学著称</a:t>
          </a:r>
          <a:endParaRPr lang="zh-CN" altLang="en-US" sz="1900" kern="1200" dirty="0"/>
        </a:p>
      </dsp:txBody>
      <dsp:txXfrm>
        <a:off x="3530078" y="733665"/>
        <a:ext cx="3093777" cy="1980260"/>
      </dsp:txXfrm>
    </dsp:sp>
    <dsp:sp modelId="{474E2FE3-0695-4BD1-BA34-F0FF7B74AE33}">
      <dsp:nvSpPr>
        <dsp:cNvPr id="0" name=""/>
        <dsp:cNvSpPr/>
      </dsp:nvSpPr>
      <dsp:spPr>
        <a:xfrm>
          <a:off x="7056984" y="78604"/>
          <a:ext cx="3093777" cy="655061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巴黎大学</a:t>
          </a:r>
        </a:p>
      </dsp:txBody>
      <dsp:txXfrm>
        <a:off x="7056984" y="78604"/>
        <a:ext cx="3093777" cy="655061"/>
      </dsp:txXfrm>
    </dsp:sp>
    <dsp:sp modelId="{C8DCABE3-611A-4028-B3D2-926A3A8265DD}">
      <dsp:nvSpPr>
        <dsp:cNvPr id="0" name=""/>
        <dsp:cNvSpPr/>
      </dsp:nvSpPr>
      <dsp:spPr>
        <a:xfrm>
          <a:off x="7056984" y="733665"/>
          <a:ext cx="3093777" cy="1980260"/>
        </a:xfrm>
        <a:prstGeom prst="rect">
          <a:avLst/>
        </a:prstGeom>
        <a:solidFill>
          <a:schemeClr val="accent2">
            <a:lumMod val="40000"/>
            <a:lumOff val="60000"/>
            <a:alpha val="89804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巴黎大学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（</a:t>
          </a:r>
          <a:r>
            <a:rPr lang="en-US" altLang="zh-CN" sz="1900" b="1" kern="1200" dirty="0" err="1" smtClean="0">
              <a:latin typeface="宋体" pitchFamily="2" charset="-122"/>
              <a:ea typeface="宋体" pitchFamily="2" charset="-122"/>
            </a:rPr>
            <a:t>Univergite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 De Paris)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由巴黎圣母院大教堂学校发展而来，以研究神学而著称。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1150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年创建，</a:t>
          </a:r>
          <a:r>
            <a:rPr lang="en-US" altLang="zh-CN" sz="1900" b="1" kern="1200" dirty="0" smtClean="0">
              <a:latin typeface="宋体" pitchFamily="2" charset="-122"/>
              <a:ea typeface="宋体" pitchFamily="2" charset="-122"/>
            </a:rPr>
            <a:t>1215</a:t>
          </a:r>
          <a:r>
            <a:rPr lang="zh-CN" altLang="en-US" sz="1900" b="1" kern="1200" dirty="0" smtClean="0">
              <a:latin typeface="宋体" pitchFamily="2" charset="-122"/>
              <a:ea typeface="宋体" pitchFamily="2" charset="-122"/>
            </a:rPr>
            <a:t>正式称大学。被誉为</a:t>
          </a:r>
          <a:r>
            <a:rPr lang="zh-CN" altLang="en-US" sz="19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“世界大学之母”</a:t>
          </a:r>
          <a:endParaRPr lang="zh-CN" altLang="en-US" sz="1900" kern="1200" dirty="0"/>
        </a:p>
      </dsp:txBody>
      <dsp:txXfrm>
        <a:off x="7056984" y="733665"/>
        <a:ext cx="3093777" cy="19802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97D9D-0FC0-41E8-AF76-F111572E56A7}">
      <dsp:nvSpPr>
        <dsp:cNvPr id="0" name=""/>
        <dsp:cNvSpPr/>
      </dsp:nvSpPr>
      <dsp:spPr>
        <a:xfrm>
          <a:off x="5148" y="21812"/>
          <a:ext cx="1973424" cy="758691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《</a:t>
          </a:r>
          <a:r>
            <a:rPr lang="zh-CN" altLang="en-US" sz="2000" b="1" i="0" kern="1200" dirty="0" smtClean="0">
              <a:latin typeface="宋体" pitchFamily="2" charset="-122"/>
              <a:ea typeface="宋体" pitchFamily="2" charset="-122"/>
            </a:rPr>
            <a:t>礼记</a:t>
          </a: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·</a:t>
          </a:r>
          <a:r>
            <a:rPr lang="zh-CN" altLang="en-US" sz="2000" b="1" i="0" kern="1200" dirty="0" smtClean="0">
              <a:latin typeface="宋体" pitchFamily="2" charset="-122"/>
              <a:ea typeface="宋体" pitchFamily="2" charset="-122"/>
            </a:rPr>
            <a:t>学记</a:t>
          </a: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》</a:t>
          </a:r>
          <a:endParaRPr lang="zh-CN" altLang="en-US" sz="2000" b="1" kern="1200" dirty="0">
            <a:latin typeface="宋体" pitchFamily="2" charset="-122"/>
            <a:ea typeface="宋体" pitchFamily="2" charset="-122"/>
          </a:endParaRPr>
        </a:p>
      </dsp:txBody>
      <dsp:txXfrm>
        <a:off x="5148" y="21812"/>
        <a:ext cx="1973424" cy="758691"/>
      </dsp:txXfrm>
    </dsp:sp>
    <dsp:sp modelId="{D77A5F54-E636-40C3-9D45-79D50CC59382}">
      <dsp:nvSpPr>
        <dsp:cNvPr id="0" name=""/>
        <dsp:cNvSpPr/>
      </dsp:nvSpPr>
      <dsp:spPr>
        <a:xfrm>
          <a:off x="5148" y="780504"/>
          <a:ext cx="1973424" cy="3592261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玉不琢，不成器；人不学，不知道</a:t>
          </a:r>
          <a:endParaRPr lang="zh-CN" altLang="en-US" sz="2400" kern="1200" dirty="0"/>
        </a:p>
      </dsp:txBody>
      <dsp:txXfrm>
        <a:off x="5148" y="780504"/>
        <a:ext cx="1973424" cy="3592261"/>
      </dsp:txXfrm>
    </dsp:sp>
    <dsp:sp modelId="{DD1EE4EA-944C-4479-BB37-7C953726317A}">
      <dsp:nvSpPr>
        <dsp:cNvPr id="0" name=""/>
        <dsp:cNvSpPr/>
      </dsp:nvSpPr>
      <dsp:spPr>
        <a:xfrm>
          <a:off x="2254852" y="21812"/>
          <a:ext cx="1973424" cy="758691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《</a:t>
          </a:r>
          <a:r>
            <a:rPr lang="zh-CN" altLang="en-US" sz="2000" b="1" i="0" kern="1200" dirty="0" smtClean="0">
              <a:latin typeface="宋体" pitchFamily="2" charset="-122"/>
              <a:ea typeface="宋体" pitchFamily="2" charset="-122"/>
            </a:rPr>
            <a:t>颜氏家训</a:t>
          </a: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·</a:t>
          </a:r>
          <a:r>
            <a:rPr lang="zh-CN" altLang="en-US" sz="2000" b="1" i="0" kern="1200" dirty="0" smtClean="0">
              <a:latin typeface="宋体" pitchFamily="2" charset="-122"/>
              <a:ea typeface="宋体" pitchFamily="2" charset="-122"/>
            </a:rPr>
            <a:t>勉学篇</a:t>
          </a:r>
          <a:r>
            <a:rPr lang="en-US" altLang="zh-CN" sz="2000" b="1" i="0" kern="1200" dirty="0" smtClean="0">
              <a:latin typeface="宋体" pitchFamily="2" charset="-122"/>
              <a:ea typeface="宋体" pitchFamily="2" charset="-122"/>
            </a:rPr>
            <a:t>》</a:t>
          </a:r>
          <a:endParaRPr lang="zh-CN" altLang="en-US" sz="2000" b="1" i="0" kern="1200" dirty="0">
            <a:latin typeface="宋体" pitchFamily="2" charset="-122"/>
            <a:ea typeface="宋体" pitchFamily="2" charset="-122"/>
          </a:endParaRPr>
        </a:p>
      </dsp:txBody>
      <dsp:txXfrm>
        <a:off x="2254852" y="21812"/>
        <a:ext cx="1973424" cy="758691"/>
      </dsp:txXfrm>
    </dsp:sp>
    <dsp:sp modelId="{E90DCE2A-8B32-448E-8755-0172160041B2}">
      <dsp:nvSpPr>
        <dsp:cNvPr id="0" name=""/>
        <dsp:cNvSpPr/>
      </dsp:nvSpPr>
      <dsp:spPr>
        <a:xfrm>
          <a:off x="2254852" y="780504"/>
          <a:ext cx="1973424" cy="3592261"/>
        </a:xfrm>
        <a:prstGeom prst="rect">
          <a:avLst/>
        </a:prstGeom>
        <a:solidFill>
          <a:srgbClr val="BAF69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幼而学者，如日出之光；老而学者，如秉烛夜行，犹贤乎瞑目而无见者也</a:t>
          </a:r>
          <a:endParaRPr lang="zh-CN" altLang="en-US" sz="2400" kern="1200" dirty="0"/>
        </a:p>
      </dsp:txBody>
      <dsp:txXfrm>
        <a:off x="2254852" y="780504"/>
        <a:ext cx="1973424" cy="3592261"/>
      </dsp:txXfrm>
    </dsp:sp>
    <dsp:sp modelId="{F7E1C6DD-E64F-47EC-8090-B77F8F19DDBE}">
      <dsp:nvSpPr>
        <dsp:cNvPr id="0" name=""/>
        <dsp:cNvSpPr/>
      </dsp:nvSpPr>
      <dsp:spPr>
        <a:xfrm>
          <a:off x="4504557" y="21812"/>
          <a:ext cx="1973424" cy="758691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i="0" kern="1200" dirty="0" smtClean="0">
              <a:latin typeface="宋体" pitchFamily="2" charset="-122"/>
              <a:ea typeface="宋体" pitchFamily="2" charset="-122"/>
            </a:rPr>
            <a:t>黄庭坚</a:t>
          </a:r>
          <a:endParaRPr lang="zh-CN" altLang="en-US" sz="2000" b="1" i="0" kern="1200" dirty="0">
            <a:latin typeface="宋体" pitchFamily="2" charset="-122"/>
            <a:ea typeface="宋体" pitchFamily="2" charset="-122"/>
          </a:endParaRPr>
        </a:p>
      </dsp:txBody>
      <dsp:txXfrm>
        <a:off x="4504557" y="21812"/>
        <a:ext cx="1973424" cy="758691"/>
      </dsp:txXfrm>
    </dsp:sp>
    <dsp:sp modelId="{B5144535-5437-4C95-BB84-D6DD6AC71A0D}">
      <dsp:nvSpPr>
        <dsp:cNvPr id="0" name=""/>
        <dsp:cNvSpPr/>
      </dsp:nvSpPr>
      <dsp:spPr>
        <a:xfrm>
          <a:off x="4504557" y="780504"/>
          <a:ext cx="1973424" cy="3592261"/>
        </a:xfrm>
        <a:prstGeom prst="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士三日不读，则其言无味，面目可憎。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504557" y="780504"/>
        <a:ext cx="1973424" cy="3592261"/>
      </dsp:txXfrm>
    </dsp:sp>
    <dsp:sp modelId="{737C5C5E-5AC8-4430-AD58-6785C56D1723}">
      <dsp:nvSpPr>
        <dsp:cNvPr id="0" name=""/>
        <dsp:cNvSpPr/>
      </dsp:nvSpPr>
      <dsp:spPr>
        <a:xfrm>
          <a:off x="6754261" y="21812"/>
          <a:ext cx="1973424" cy="758691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 dirty="0"/>
        </a:p>
      </dsp:txBody>
      <dsp:txXfrm>
        <a:off x="6754261" y="21812"/>
        <a:ext cx="1973424" cy="758691"/>
      </dsp:txXfrm>
    </dsp:sp>
    <dsp:sp modelId="{7D0EDB06-A947-4D53-914A-3F4A054E53DF}">
      <dsp:nvSpPr>
        <dsp:cNvPr id="0" name=""/>
        <dsp:cNvSpPr/>
      </dsp:nvSpPr>
      <dsp:spPr>
        <a:xfrm>
          <a:off x="6754261" y="780504"/>
          <a:ext cx="1973424" cy="3592261"/>
        </a:xfrm>
        <a:prstGeom prst="rect">
          <a:avLst/>
        </a:prstGeom>
        <a:solidFill>
          <a:srgbClr val="E9A9E6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rPr>
            <a:t>要通过学习知识，掌握事物发展规律，通晓天下道理，丰富学识，增长见识。</a:t>
          </a:r>
          <a:endParaRPr lang="zh-CN" altLang="en-US" sz="2400" kern="1200" dirty="0"/>
        </a:p>
      </dsp:txBody>
      <dsp:txXfrm>
        <a:off x="6754261" y="780504"/>
        <a:ext cx="1973424" cy="3592261"/>
      </dsp:txXfrm>
    </dsp:sp>
    <dsp:sp modelId="{53259F61-B580-4FC5-A381-449BDCCFCE53}">
      <dsp:nvSpPr>
        <dsp:cNvPr id="0" name=""/>
        <dsp:cNvSpPr/>
      </dsp:nvSpPr>
      <dsp:spPr>
        <a:xfrm>
          <a:off x="9003965" y="21812"/>
          <a:ext cx="1973424" cy="758691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 dirty="0"/>
        </a:p>
      </dsp:txBody>
      <dsp:txXfrm>
        <a:off x="9003965" y="21812"/>
        <a:ext cx="1973424" cy="758691"/>
      </dsp:txXfrm>
    </dsp:sp>
    <dsp:sp modelId="{4C89E4F0-005D-4396-B33F-98191C78A1CE}">
      <dsp:nvSpPr>
        <dsp:cNvPr id="0" name=""/>
        <dsp:cNvSpPr/>
      </dsp:nvSpPr>
      <dsp:spPr>
        <a:xfrm>
          <a:off x="9003965" y="780504"/>
          <a:ext cx="1973424" cy="3592261"/>
        </a:xfrm>
        <a:prstGeom prst="rect">
          <a:avLst/>
        </a:prstGeom>
        <a:solidFill>
          <a:srgbClr val="F6CB9C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rPr>
            <a:t>希望广大青年珍惜大好学习时光，求真学问，练真本领，更好为国争光、为民造福。</a:t>
          </a:r>
          <a:endParaRPr lang="zh-CN" altLang="en-US" sz="2400" kern="1200" dirty="0"/>
        </a:p>
      </dsp:txBody>
      <dsp:txXfrm>
        <a:off x="9003965" y="780504"/>
        <a:ext cx="1973424" cy="359226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A3A60-55C6-49E5-8BF7-D7EDFF163C33}">
      <dsp:nvSpPr>
        <dsp:cNvPr id="0" name=""/>
        <dsp:cNvSpPr/>
      </dsp:nvSpPr>
      <dsp:spPr>
        <a:xfrm rot="16200000">
          <a:off x="1611312" y="-1611312"/>
          <a:ext cx="2263775" cy="54864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 rot="5400000">
        <a:off x="0" y="0"/>
        <a:ext cx="5486400" cy="1697831"/>
      </dsp:txXfrm>
    </dsp:sp>
    <dsp:sp modelId="{FCF7322C-0845-4CB5-B23A-3D9701C7823B}">
      <dsp:nvSpPr>
        <dsp:cNvPr id="0" name=""/>
        <dsp:cNvSpPr/>
      </dsp:nvSpPr>
      <dsp:spPr>
        <a:xfrm>
          <a:off x="5486400" y="0"/>
          <a:ext cx="5486400" cy="2263775"/>
        </a:xfrm>
        <a:prstGeom prst="round1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知者行之始，行者知之成</a:t>
          </a:r>
          <a:endParaRPr lang="en-US" altLang="zh-CN" sz="2800" b="1" kern="1200" dirty="0" smtClean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——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王阳明</a:t>
          </a:r>
          <a:endParaRPr lang="zh-CN" altLang="en-US" sz="2800" kern="1200" dirty="0">
            <a:solidFill>
              <a:schemeClr val="tx1"/>
            </a:solidFill>
          </a:endParaRPr>
        </a:p>
      </dsp:txBody>
      <dsp:txXfrm>
        <a:off x="5486400" y="0"/>
        <a:ext cx="5486400" cy="1697831"/>
      </dsp:txXfrm>
    </dsp:sp>
    <dsp:sp modelId="{05232EEB-076C-4DC2-A658-2A2A25F3C4BD}">
      <dsp:nvSpPr>
        <dsp:cNvPr id="0" name=""/>
        <dsp:cNvSpPr/>
      </dsp:nvSpPr>
      <dsp:spPr>
        <a:xfrm rot="10800000">
          <a:off x="0" y="2263775"/>
          <a:ext cx="5486400" cy="2263775"/>
        </a:xfrm>
        <a:prstGeom prst="round1Rect">
          <a:avLst/>
        </a:prstGeom>
        <a:solidFill>
          <a:srgbClr val="BAF6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广大青年要努力成为</a:t>
          </a:r>
          <a:r>
            <a:rPr lang="zh-CN" altLang="en-US" sz="28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有理想、有学问、有才干的实干家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，在新时代干出一番事业。</a:t>
          </a:r>
          <a:endParaRPr lang="zh-CN" altLang="en-US" sz="2800" kern="1200" dirty="0">
            <a:solidFill>
              <a:schemeClr val="tx1"/>
            </a:solidFill>
          </a:endParaRPr>
        </a:p>
      </dsp:txBody>
      <dsp:txXfrm rot="10800000">
        <a:off x="0" y="2829718"/>
        <a:ext cx="5486400" cy="1697831"/>
      </dsp:txXfrm>
    </dsp:sp>
    <dsp:sp modelId="{D34E3000-6646-4923-9AB1-B89274555A14}">
      <dsp:nvSpPr>
        <dsp:cNvPr id="0" name=""/>
        <dsp:cNvSpPr/>
      </dsp:nvSpPr>
      <dsp:spPr>
        <a:xfrm rot="5400000">
          <a:off x="7097712" y="652462"/>
          <a:ext cx="2263775" cy="5486400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A45C71-4190-4410-84C5-B0BCE0999EF3}">
      <dsp:nvSpPr>
        <dsp:cNvPr id="0" name=""/>
        <dsp:cNvSpPr/>
      </dsp:nvSpPr>
      <dsp:spPr>
        <a:xfrm>
          <a:off x="3926643" y="1415691"/>
          <a:ext cx="3064933" cy="1477803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chemeClr val="bg1"/>
              </a:solidFill>
            </a:rPr>
            <a:t>社会主义是干出来的</a:t>
          </a:r>
          <a:endParaRPr lang="zh-CN" altLang="en-US" sz="2800" kern="1200" dirty="0">
            <a:solidFill>
              <a:schemeClr val="bg1"/>
            </a:solidFill>
          </a:endParaRPr>
        </a:p>
      </dsp:txBody>
      <dsp:txXfrm>
        <a:off x="3998783" y="1487831"/>
        <a:ext cx="2920653" cy="133352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B5DA9-2855-49A8-A96D-7484752668F0}">
      <dsp:nvSpPr>
        <dsp:cNvPr id="0" name=""/>
        <dsp:cNvSpPr/>
      </dsp:nvSpPr>
      <dsp:spPr>
        <a:xfrm>
          <a:off x="2504122" y="1601628"/>
          <a:ext cx="1957546" cy="1957546"/>
        </a:xfrm>
        <a:prstGeom prst="gear9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思想政治素质</a:t>
          </a:r>
          <a:endParaRPr lang="zh-CN" altLang="en-US" sz="2000" b="1" kern="1200" dirty="0"/>
        </a:p>
      </dsp:txBody>
      <dsp:txXfrm>
        <a:off x="2897676" y="2060174"/>
        <a:ext cx="1170438" cy="1006219"/>
      </dsp:txXfrm>
    </dsp:sp>
    <dsp:sp modelId="{B4F7217F-3A5B-433C-9C6D-06A715589187}">
      <dsp:nvSpPr>
        <dsp:cNvPr id="0" name=""/>
        <dsp:cNvSpPr/>
      </dsp:nvSpPr>
      <dsp:spPr>
        <a:xfrm>
          <a:off x="1365186" y="1138936"/>
          <a:ext cx="1423669" cy="1423669"/>
        </a:xfrm>
        <a:prstGeom prst="gear6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法治素养</a:t>
          </a:r>
          <a:endParaRPr lang="zh-CN" altLang="en-US" sz="2000" b="1" kern="1200" dirty="0"/>
        </a:p>
      </dsp:txBody>
      <dsp:txXfrm>
        <a:off x="1723599" y="1499515"/>
        <a:ext cx="706843" cy="702511"/>
      </dsp:txXfrm>
    </dsp:sp>
    <dsp:sp modelId="{EDEA62E2-6D54-4FA5-87F3-206581D949AD}">
      <dsp:nvSpPr>
        <dsp:cNvPr id="0" name=""/>
        <dsp:cNvSpPr/>
      </dsp:nvSpPr>
      <dsp:spPr>
        <a:xfrm rot="20700000">
          <a:off x="2162586" y="156748"/>
          <a:ext cx="1394906" cy="1394906"/>
        </a:xfrm>
        <a:prstGeom prst="gear6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道德素质</a:t>
          </a:r>
          <a:endParaRPr lang="zh-CN" altLang="en-US" sz="2000" b="1" kern="1200" dirty="0"/>
        </a:p>
      </dsp:txBody>
      <dsp:txXfrm rot="-20700000">
        <a:off x="2468530" y="462692"/>
        <a:ext cx="783018" cy="783018"/>
      </dsp:txXfrm>
    </dsp:sp>
    <dsp:sp modelId="{D2F4CA81-934D-4491-9892-B573A78ED869}">
      <dsp:nvSpPr>
        <dsp:cNvPr id="0" name=""/>
        <dsp:cNvSpPr/>
      </dsp:nvSpPr>
      <dsp:spPr>
        <a:xfrm>
          <a:off x="2346752" y="1310112"/>
          <a:ext cx="2505659" cy="2505659"/>
        </a:xfrm>
        <a:prstGeom prst="circularArrow">
          <a:avLst>
            <a:gd name="adj1" fmla="val 4687"/>
            <a:gd name="adj2" fmla="val 299029"/>
            <a:gd name="adj3" fmla="val 2498969"/>
            <a:gd name="adj4" fmla="val 1589883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7AA92A-977B-49DD-B2C3-D086392778A4}">
      <dsp:nvSpPr>
        <dsp:cNvPr id="0" name=""/>
        <dsp:cNvSpPr/>
      </dsp:nvSpPr>
      <dsp:spPr>
        <a:xfrm>
          <a:off x="1113057" y="826657"/>
          <a:ext cx="1820518" cy="182051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43294A-4B2A-4701-AEE6-9F635F2689F2}">
      <dsp:nvSpPr>
        <dsp:cNvPr id="0" name=""/>
        <dsp:cNvSpPr/>
      </dsp:nvSpPr>
      <dsp:spPr>
        <a:xfrm>
          <a:off x="1839930" y="-146062"/>
          <a:ext cx="1962885" cy="196288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842FA4-3D6A-469C-B6BC-D411AF45DD95}">
      <dsp:nvSpPr>
        <dsp:cNvPr id="0" name=""/>
        <dsp:cNvSpPr/>
      </dsp:nvSpPr>
      <dsp:spPr>
        <a:xfrm>
          <a:off x="1056639" y="621489"/>
          <a:ext cx="4041746" cy="4041746"/>
        </a:xfrm>
        <a:prstGeom prst="blockArc">
          <a:avLst>
            <a:gd name="adj1" fmla="val 10826417"/>
            <a:gd name="adj2" fmla="val 16581168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E53CBA-9ED9-4301-B9DE-C089E674D7EA}">
      <dsp:nvSpPr>
        <dsp:cNvPr id="0" name=""/>
        <dsp:cNvSpPr/>
      </dsp:nvSpPr>
      <dsp:spPr>
        <a:xfrm>
          <a:off x="1056697" y="606320"/>
          <a:ext cx="4041746" cy="4041746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312DD5-9D39-4E4D-8AFD-38EF99561160}">
      <dsp:nvSpPr>
        <dsp:cNvPr id="0" name=""/>
        <dsp:cNvSpPr/>
      </dsp:nvSpPr>
      <dsp:spPr>
        <a:xfrm>
          <a:off x="1056697" y="606320"/>
          <a:ext cx="4041746" cy="4041746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D826A9-74C8-47BF-9381-3FD9970BDD31}">
      <dsp:nvSpPr>
        <dsp:cNvPr id="0" name=""/>
        <dsp:cNvSpPr/>
      </dsp:nvSpPr>
      <dsp:spPr>
        <a:xfrm>
          <a:off x="1056756" y="621502"/>
          <a:ext cx="4041746" cy="4041746"/>
        </a:xfrm>
        <a:prstGeom prst="blockArc">
          <a:avLst>
            <a:gd name="adj1" fmla="val 16580964"/>
            <a:gd name="adj2" fmla="val 21573561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F5059B-F4D2-43E9-A671-14D9D9E8C7B4}">
      <dsp:nvSpPr>
        <dsp:cNvPr id="0" name=""/>
        <dsp:cNvSpPr/>
      </dsp:nvSpPr>
      <dsp:spPr>
        <a:xfrm>
          <a:off x="2147387" y="1697010"/>
          <a:ext cx="1860367" cy="1860367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思想道德素质和法治素养</a:t>
          </a:r>
          <a:endParaRPr lang="zh-CN" altLang="en-US" sz="2100" b="1" kern="1200" dirty="0"/>
        </a:p>
      </dsp:txBody>
      <dsp:txXfrm>
        <a:off x="2419831" y="1969454"/>
        <a:ext cx="1315479" cy="1315479"/>
      </dsp:txXfrm>
    </dsp:sp>
    <dsp:sp modelId="{F35BA0F2-5659-4F36-946E-85562B05EB3F}">
      <dsp:nvSpPr>
        <dsp:cNvPr id="0" name=""/>
        <dsp:cNvSpPr/>
      </dsp:nvSpPr>
      <dsp:spPr>
        <a:xfrm>
          <a:off x="2644806" y="29363"/>
          <a:ext cx="1302257" cy="1302257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学习中升华</a:t>
          </a:r>
          <a:endParaRPr lang="zh-CN" altLang="en-US" sz="2000" b="1" kern="1200" dirty="0">
            <a:solidFill>
              <a:schemeClr val="bg1"/>
            </a:solidFill>
            <a:latin typeface="宋体" pitchFamily="2" charset="-122"/>
            <a:ea typeface="宋体" pitchFamily="2" charset="-122"/>
          </a:endParaRPr>
        </a:p>
      </dsp:txBody>
      <dsp:txXfrm>
        <a:off x="2835517" y="220074"/>
        <a:ext cx="920835" cy="920835"/>
      </dsp:txXfrm>
    </dsp:sp>
    <dsp:sp modelId="{6CB5439D-8FAE-4793-AA58-B9479491DB4C}">
      <dsp:nvSpPr>
        <dsp:cNvPr id="0" name=""/>
        <dsp:cNvSpPr/>
      </dsp:nvSpPr>
      <dsp:spPr>
        <a:xfrm>
          <a:off x="4400434" y="1976065"/>
          <a:ext cx="1302257" cy="1302257"/>
        </a:xfrm>
        <a:prstGeom prst="ellips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内省中完善</a:t>
          </a:r>
        </a:p>
      </dsp:txBody>
      <dsp:txXfrm>
        <a:off x="4591145" y="2166776"/>
        <a:ext cx="920835" cy="920835"/>
      </dsp:txXfrm>
    </dsp:sp>
    <dsp:sp modelId="{EBCD715C-FA30-4301-A8F2-00ED2BE26A0C}">
      <dsp:nvSpPr>
        <dsp:cNvPr id="0" name=""/>
        <dsp:cNvSpPr/>
      </dsp:nvSpPr>
      <dsp:spPr>
        <a:xfrm>
          <a:off x="2426442" y="3950057"/>
          <a:ext cx="1302257" cy="1302257"/>
        </a:xfrm>
        <a:prstGeom prst="ellipse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自律中养成</a:t>
          </a:r>
        </a:p>
      </dsp:txBody>
      <dsp:txXfrm>
        <a:off x="2617153" y="4140768"/>
        <a:ext cx="920835" cy="920835"/>
      </dsp:txXfrm>
    </dsp:sp>
    <dsp:sp modelId="{5D149DB9-842F-4388-AE72-78394E14FF12}">
      <dsp:nvSpPr>
        <dsp:cNvPr id="0" name=""/>
        <dsp:cNvSpPr/>
      </dsp:nvSpPr>
      <dsp:spPr>
        <a:xfrm>
          <a:off x="452450" y="1976065"/>
          <a:ext cx="1302257" cy="1302257"/>
        </a:xfrm>
        <a:prstGeom prst="ellipse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实践中锤炼</a:t>
          </a:r>
        </a:p>
      </dsp:txBody>
      <dsp:txXfrm>
        <a:off x="643161" y="2166776"/>
        <a:ext cx="920835" cy="9208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BECFDB-9836-460A-94CA-85F3E5DDE751}">
      <dsp:nvSpPr>
        <dsp:cNvPr id="0" name=""/>
        <dsp:cNvSpPr/>
      </dsp:nvSpPr>
      <dsp:spPr>
        <a:xfrm>
          <a:off x="428730" y="0"/>
          <a:ext cx="1433543" cy="367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理想与现实</a:t>
          </a:r>
          <a:endParaRPr lang="zh-CN" altLang="en-US" sz="2400" kern="1200" dirty="0"/>
        </a:p>
      </dsp:txBody>
      <dsp:txXfrm>
        <a:off x="428730" y="1468499"/>
        <a:ext cx="1433543" cy="1468499"/>
      </dsp:txXfrm>
    </dsp:sp>
    <dsp:sp modelId="{0AE93A62-A678-4CA4-8326-48FB05FA7C84}">
      <dsp:nvSpPr>
        <dsp:cNvPr id="0" name=""/>
        <dsp:cNvSpPr/>
      </dsp:nvSpPr>
      <dsp:spPr>
        <a:xfrm>
          <a:off x="608807" y="240448"/>
          <a:ext cx="1062472" cy="9782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7DE18-E31C-470C-BE1B-A20952556D22}">
      <dsp:nvSpPr>
        <dsp:cNvPr id="0" name=""/>
        <dsp:cNvSpPr/>
      </dsp:nvSpPr>
      <dsp:spPr>
        <a:xfrm>
          <a:off x="2258507" y="40422"/>
          <a:ext cx="1389924" cy="36244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个人与集体</a:t>
          </a:r>
        </a:p>
      </dsp:txBody>
      <dsp:txXfrm>
        <a:off x="2258507" y="1490183"/>
        <a:ext cx="1389924" cy="1449761"/>
      </dsp:txXfrm>
    </dsp:sp>
    <dsp:sp modelId="{AB37729E-B514-4DA0-AF9C-C52DB7348982}">
      <dsp:nvSpPr>
        <dsp:cNvPr id="0" name=""/>
        <dsp:cNvSpPr/>
      </dsp:nvSpPr>
      <dsp:spPr>
        <a:xfrm>
          <a:off x="2368751" y="241975"/>
          <a:ext cx="1095920" cy="106497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EF01CA-1F6F-4CE6-9C15-1A635B7A815F}">
      <dsp:nvSpPr>
        <dsp:cNvPr id="0" name=""/>
        <dsp:cNvSpPr/>
      </dsp:nvSpPr>
      <dsp:spPr>
        <a:xfrm>
          <a:off x="4045406" y="0"/>
          <a:ext cx="1302280" cy="367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竞争与合作</a:t>
          </a:r>
          <a:endParaRPr lang="zh-CN" altLang="en-US" sz="2400" kern="1200" dirty="0"/>
        </a:p>
      </dsp:txBody>
      <dsp:txXfrm>
        <a:off x="4045406" y="1468499"/>
        <a:ext cx="1302280" cy="1468499"/>
      </dsp:txXfrm>
    </dsp:sp>
    <dsp:sp modelId="{699CAB89-C796-47D1-BECE-849278A79BEC}">
      <dsp:nvSpPr>
        <dsp:cNvPr id="0" name=""/>
        <dsp:cNvSpPr/>
      </dsp:nvSpPr>
      <dsp:spPr>
        <a:xfrm>
          <a:off x="4184287" y="248174"/>
          <a:ext cx="1090908" cy="106084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E56B24-B14F-448B-BEBF-A31468262826}">
      <dsp:nvSpPr>
        <dsp:cNvPr id="0" name=""/>
        <dsp:cNvSpPr/>
      </dsp:nvSpPr>
      <dsp:spPr>
        <a:xfrm>
          <a:off x="5625456" y="0"/>
          <a:ext cx="1300060" cy="367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权利与义务</a:t>
          </a:r>
          <a:endParaRPr lang="zh-CN" altLang="en-US" sz="2400" kern="1200" dirty="0"/>
        </a:p>
      </dsp:txBody>
      <dsp:txXfrm>
        <a:off x="5625456" y="1468499"/>
        <a:ext cx="1300060" cy="1468499"/>
      </dsp:txXfrm>
    </dsp:sp>
    <dsp:sp modelId="{CE1C1CFA-E540-4315-8D56-03565F520472}">
      <dsp:nvSpPr>
        <dsp:cNvPr id="0" name=""/>
        <dsp:cNvSpPr/>
      </dsp:nvSpPr>
      <dsp:spPr>
        <a:xfrm>
          <a:off x="5689799" y="190917"/>
          <a:ext cx="1147731" cy="110927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12714-7CB3-43B5-8477-B170FB20FD5A}">
      <dsp:nvSpPr>
        <dsp:cNvPr id="0" name=""/>
        <dsp:cNvSpPr/>
      </dsp:nvSpPr>
      <dsp:spPr>
        <a:xfrm>
          <a:off x="7129072" y="-6422"/>
          <a:ext cx="1353409" cy="367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友谊与爱情</a:t>
          </a:r>
          <a:endParaRPr lang="zh-CN" altLang="en-US" sz="2400" kern="1200" dirty="0"/>
        </a:p>
      </dsp:txBody>
      <dsp:txXfrm>
        <a:off x="7129072" y="1462076"/>
        <a:ext cx="1353409" cy="1468499"/>
      </dsp:txXfrm>
    </dsp:sp>
    <dsp:sp modelId="{A29EE358-C36D-4CC4-BBF2-9DBC09F928A0}">
      <dsp:nvSpPr>
        <dsp:cNvPr id="0" name=""/>
        <dsp:cNvSpPr/>
      </dsp:nvSpPr>
      <dsp:spPr>
        <a:xfrm>
          <a:off x="7210570" y="185513"/>
          <a:ext cx="1092351" cy="1057826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C527D-1005-4BD4-8587-BA7246E12A38}">
      <dsp:nvSpPr>
        <dsp:cNvPr id="0" name=""/>
        <dsp:cNvSpPr/>
      </dsp:nvSpPr>
      <dsp:spPr>
        <a:xfrm>
          <a:off x="8815339" y="0"/>
          <a:ext cx="1490740" cy="36712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学习与工作</a:t>
          </a:r>
          <a:endParaRPr lang="zh-CN" altLang="en-US" sz="2400" kern="1200" dirty="0"/>
        </a:p>
      </dsp:txBody>
      <dsp:txXfrm>
        <a:off x="8815339" y="1468499"/>
        <a:ext cx="1490740" cy="1468499"/>
      </dsp:txXfrm>
    </dsp:sp>
    <dsp:sp modelId="{6A36B26C-6318-4144-A68B-E209BD5D4688}">
      <dsp:nvSpPr>
        <dsp:cNvPr id="0" name=""/>
        <dsp:cNvSpPr/>
      </dsp:nvSpPr>
      <dsp:spPr>
        <a:xfrm>
          <a:off x="8954527" y="130879"/>
          <a:ext cx="1135469" cy="1147169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053D7D-4E4B-4364-BD42-06AFB82D0F8F}">
      <dsp:nvSpPr>
        <dsp:cNvPr id="0" name=""/>
        <dsp:cNvSpPr/>
      </dsp:nvSpPr>
      <dsp:spPr>
        <a:xfrm>
          <a:off x="834810" y="2734167"/>
          <a:ext cx="9398713" cy="94350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A6CB16-7713-4D8F-84E2-4B60CC6E3FC1}">
      <dsp:nvSpPr>
        <dsp:cNvPr id="0" name=""/>
        <dsp:cNvSpPr/>
      </dsp:nvSpPr>
      <dsp:spPr>
        <a:xfrm rot="16200000">
          <a:off x="1611312" y="-1611312"/>
          <a:ext cx="2263775" cy="5486400"/>
        </a:xfrm>
        <a:prstGeom prst="round1Rect">
          <a:avLst/>
        </a:prstGeom>
        <a:solidFill>
          <a:srgbClr val="BAF69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800" b="1" kern="1200" dirty="0" smtClean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英国教育家纽曼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《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大学的理念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》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一书中提出</a:t>
          </a:r>
          <a:r>
            <a:rPr lang="zh-CN" altLang="en-US" sz="28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大学教育的目的：为学生进入社会而非仅仅进入专业工作做准备</a:t>
          </a:r>
          <a:endParaRPr lang="zh-CN" altLang="en-US" sz="2800" kern="1200" dirty="0">
            <a:solidFill>
              <a:srgbClr val="FF0000"/>
            </a:solidFill>
          </a:endParaRPr>
        </a:p>
      </dsp:txBody>
      <dsp:txXfrm rot="5400000">
        <a:off x="0" y="0"/>
        <a:ext cx="5486400" cy="1697831"/>
      </dsp:txXfrm>
    </dsp:sp>
    <dsp:sp modelId="{97EB9FD3-9C48-4326-93F9-C20701B2DA56}">
      <dsp:nvSpPr>
        <dsp:cNvPr id="0" name=""/>
        <dsp:cNvSpPr/>
      </dsp:nvSpPr>
      <dsp:spPr>
        <a:xfrm>
          <a:off x="5486400" y="0"/>
          <a:ext cx="5486400" cy="2263775"/>
        </a:xfrm>
        <a:prstGeom prst="round1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英国牛津大学和剑桥大学提出：“</a:t>
          </a:r>
          <a:r>
            <a:rPr lang="zh-CN" altLang="en-US" sz="24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设立大学是为了</a:t>
          </a:r>
          <a:r>
            <a:rPr lang="zh-CN" altLang="en-US" sz="24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给教会和政府培育服务人员，即</a:t>
          </a:r>
          <a:r>
            <a:rPr lang="zh-CN" altLang="en-US" sz="24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培养有教养的人</a:t>
          </a:r>
          <a:r>
            <a:rPr lang="zh-CN" altLang="en-US" sz="24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，而不是知识分子，就大学毕业生而言，具有教养比具有高深学识更重要”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5486400" y="0"/>
        <a:ext cx="5486400" cy="1697831"/>
      </dsp:txXfrm>
    </dsp:sp>
    <dsp:sp modelId="{4BB65D48-3E96-40B5-B32F-5E7E03548356}">
      <dsp:nvSpPr>
        <dsp:cNvPr id="0" name=""/>
        <dsp:cNvSpPr/>
      </dsp:nvSpPr>
      <dsp:spPr>
        <a:xfrm rot="10800000">
          <a:off x="0" y="2263775"/>
          <a:ext cx="5486400" cy="2263775"/>
        </a:xfrm>
        <a:prstGeom prst="round1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800" b="1" kern="1200" dirty="0" smtClean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雅斯贝尔斯在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《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什么是教育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》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中：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“</a:t>
          </a:r>
          <a:r>
            <a:rPr lang="zh-CN" altLang="en-US" sz="28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教育是人的灵魂的教育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，而非理智知识和认识的堆积。</a:t>
          </a:r>
          <a:r>
            <a:rPr lang="en-US" altLang="zh-CN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”</a:t>
          </a:r>
          <a:endParaRPr lang="zh-CN" altLang="en-US" sz="2800" kern="1200" dirty="0">
            <a:solidFill>
              <a:schemeClr val="tx1"/>
            </a:solidFill>
          </a:endParaRPr>
        </a:p>
      </dsp:txBody>
      <dsp:txXfrm rot="10800000">
        <a:off x="0" y="2829718"/>
        <a:ext cx="5486400" cy="1697831"/>
      </dsp:txXfrm>
    </dsp:sp>
    <dsp:sp modelId="{2593E5F5-2CF5-4BBD-9AD4-9E2F1B3A3877}">
      <dsp:nvSpPr>
        <dsp:cNvPr id="0" name=""/>
        <dsp:cNvSpPr/>
      </dsp:nvSpPr>
      <dsp:spPr>
        <a:xfrm rot="5400000">
          <a:off x="7097712" y="652462"/>
          <a:ext cx="2263775" cy="5486400"/>
        </a:xfrm>
        <a:prstGeom prst="round1Rect">
          <a:avLst/>
        </a:prstGeom>
        <a:solidFill>
          <a:srgbClr val="E9A9E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2800" b="1" kern="1200" dirty="0" smtClean="0">
            <a:solidFill>
              <a:srgbClr val="0070C0"/>
            </a:solidFill>
            <a:latin typeface="宋体" pitchFamily="2" charset="-122"/>
            <a:ea typeface="宋体" pitchFamily="2" charset="-122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美国教育家杜威说：</a:t>
          </a:r>
          <a:r>
            <a:rPr lang="zh-CN" altLang="en-US" sz="2800" b="1" kern="12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rPr>
            <a:t>一切教育的最终目的是形成人格</a:t>
          </a:r>
          <a:endParaRPr lang="en-US" altLang="zh-CN" sz="2800" b="1" kern="1200" dirty="0" smtClean="0">
            <a:solidFill>
              <a:srgbClr val="FF0000"/>
            </a:solidFill>
            <a:latin typeface="宋体" pitchFamily="2" charset="-122"/>
            <a:ea typeface="宋体" pitchFamily="2" charset="-122"/>
          </a:endParaRPr>
        </a:p>
      </dsp:txBody>
      <dsp:txXfrm rot="-5400000">
        <a:off x="5486400" y="2829718"/>
        <a:ext cx="5486400" cy="1697831"/>
      </dsp:txXfrm>
    </dsp:sp>
    <dsp:sp modelId="{197E6709-9E4A-4FC7-B1CD-046BDD901AF4}">
      <dsp:nvSpPr>
        <dsp:cNvPr id="0" name=""/>
        <dsp:cNvSpPr/>
      </dsp:nvSpPr>
      <dsp:spPr>
        <a:xfrm>
          <a:off x="4111892" y="1965443"/>
          <a:ext cx="2749015" cy="119717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马克思：人的本质是一切社会关系的总和</a:t>
          </a:r>
          <a:endParaRPr lang="zh-CN" altLang="en-US" sz="2800" b="1" kern="1200" dirty="0">
            <a:solidFill>
              <a:schemeClr val="bg1"/>
            </a:solidFill>
            <a:latin typeface="宋体" pitchFamily="2" charset="-122"/>
            <a:ea typeface="宋体" pitchFamily="2" charset="-122"/>
          </a:endParaRPr>
        </a:p>
      </dsp:txBody>
      <dsp:txXfrm>
        <a:off x="4170333" y="2023884"/>
        <a:ext cx="2632133" cy="10802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D1E944-1CAF-4DAA-965C-46022D41E573}">
      <dsp:nvSpPr>
        <dsp:cNvPr id="0" name=""/>
        <dsp:cNvSpPr/>
      </dsp:nvSpPr>
      <dsp:spPr>
        <a:xfrm rot="5400000">
          <a:off x="-159479" y="159926"/>
          <a:ext cx="1063195" cy="744237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1" y="372566"/>
        <a:ext cx="744237" cy="318958"/>
      </dsp:txXfrm>
    </dsp:sp>
    <dsp:sp modelId="{F2CA1976-296A-4EC8-8411-B9BE58356FFC}">
      <dsp:nvSpPr>
        <dsp:cNvPr id="0" name=""/>
        <dsp:cNvSpPr/>
      </dsp:nvSpPr>
      <dsp:spPr>
        <a:xfrm rot="5400000">
          <a:off x="4619051" y="-3874367"/>
          <a:ext cx="691077" cy="8440705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迎来实现中华民族伟大复兴的光明前景</a:t>
          </a:r>
          <a:endParaRPr lang="zh-CN" altLang="en-US" sz="2800" kern="1200" dirty="0">
            <a:solidFill>
              <a:schemeClr val="tx1"/>
            </a:solidFill>
          </a:endParaRPr>
        </a:p>
      </dsp:txBody>
      <dsp:txXfrm rot="-5400000">
        <a:off x="744237" y="34183"/>
        <a:ext cx="8406969" cy="623605"/>
      </dsp:txXfrm>
    </dsp:sp>
    <dsp:sp modelId="{AB2A5FDB-D401-4815-93E8-2E4BF27E1ACB}">
      <dsp:nvSpPr>
        <dsp:cNvPr id="0" name=""/>
        <dsp:cNvSpPr/>
      </dsp:nvSpPr>
      <dsp:spPr>
        <a:xfrm rot="5400000">
          <a:off x="-159479" y="1018318"/>
          <a:ext cx="1063195" cy="744237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1" y="1230958"/>
        <a:ext cx="744237" cy="318958"/>
      </dsp:txXfrm>
    </dsp:sp>
    <dsp:sp modelId="{8AB18E7F-6844-487A-91B2-23A4E8128039}">
      <dsp:nvSpPr>
        <dsp:cNvPr id="0" name=""/>
        <dsp:cNvSpPr/>
      </dsp:nvSpPr>
      <dsp:spPr>
        <a:xfrm rot="5400000">
          <a:off x="4619051" y="-3015974"/>
          <a:ext cx="691077" cy="8440705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7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在世界上</a:t>
          </a: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高高</a:t>
          </a:r>
          <a:r>
            <a:rPr lang="zh-CN" altLang="en-US" sz="27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举起了中国特色社会主义伟大旗帜</a:t>
          </a:r>
          <a:endParaRPr lang="zh-CN" altLang="en-US" sz="2700" kern="1200" dirty="0">
            <a:solidFill>
              <a:schemeClr val="tx1"/>
            </a:solidFill>
          </a:endParaRPr>
        </a:p>
      </dsp:txBody>
      <dsp:txXfrm rot="-5400000">
        <a:off x="744237" y="892576"/>
        <a:ext cx="8406969" cy="623605"/>
      </dsp:txXfrm>
    </dsp:sp>
    <dsp:sp modelId="{16D08466-7517-4049-92E6-684D1079A2B7}">
      <dsp:nvSpPr>
        <dsp:cNvPr id="0" name=""/>
        <dsp:cNvSpPr/>
      </dsp:nvSpPr>
      <dsp:spPr>
        <a:xfrm rot="5400000">
          <a:off x="-159479" y="1876711"/>
          <a:ext cx="1063195" cy="744237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1" y="2089351"/>
        <a:ext cx="744237" cy="318958"/>
      </dsp:txXfrm>
    </dsp:sp>
    <dsp:sp modelId="{85695C0F-D853-4406-B165-7F4201E63B48}">
      <dsp:nvSpPr>
        <dsp:cNvPr id="0" name=""/>
        <dsp:cNvSpPr/>
      </dsp:nvSpPr>
      <dsp:spPr>
        <a:xfrm rot="5400000">
          <a:off x="4619051" y="-2157582"/>
          <a:ext cx="691077" cy="8440705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7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为解决人类问题贡献了中国智慧和中国方案</a:t>
          </a:r>
          <a:endParaRPr lang="zh-CN" altLang="en-US" sz="27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 rot="-5400000">
        <a:off x="744237" y="1750968"/>
        <a:ext cx="8406969" cy="6236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5557D7-9BE7-450E-A4B9-8F527096F8E6}">
      <dsp:nvSpPr>
        <dsp:cNvPr id="0" name=""/>
        <dsp:cNvSpPr/>
      </dsp:nvSpPr>
      <dsp:spPr>
        <a:xfrm rot="5400000">
          <a:off x="-146021" y="240454"/>
          <a:ext cx="956305" cy="66941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-2575" y="431715"/>
        <a:ext cx="669414" cy="286891"/>
      </dsp:txXfrm>
    </dsp:sp>
    <dsp:sp modelId="{7BD66C5C-3BC2-4DE2-ABDA-BAC8B5BB48FA}">
      <dsp:nvSpPr>
        <dsp:cNvPr id="0" name=""/>
        <dsp:cNvSpPr/>
      </dsp:nvSpPr>
      <dsp:spPr>
        <a:xfrm rot="5400000">
          <a:off x="5415418" y="-4704835"/>
          <a:ext cx="806226" cy="10225286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是承前启后、继往开来、在新的历史条件下继续夺取中国特色社会主义伟大胜利的时代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705889" y="44051"/>
        <a:ext cx="10185929" cy="727512"/>
      </dsp:txXfrm>
    </dsp:sp>
    <dsp:sp modelId="{40B91EF3-AF44-4708-9DFF-5A0B683E11FA}">
      <dsp:nvSpPr>
        <dsp:cNvPr id="0" name=""/>
        <dsp:cNvSpPr/>
      </dsp:nvSpPr>
      <dsp:spPr>
        <a:xfrm rot="5400000">
          <a:off x="-146021" y="1083614"/>
          <a:ext cx="956305" cy="66941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-2575" y="1274875"/>
        <a:ext cx="669414" cy="286891"/>
      </dsp:txXfrm>
    </dsp:sp>
    <dsp:sp modelId="{3425F120-74EE-4448-8ED7-51E6C2433A71}">
      <dsp:nvSpPr>
        <dsp:cNvPr id="0" name=""/>
        <dsp:cNvSpPr/>
      </dsp:nvSpPr>
      <dsp:spPr>
        <a:xfrm rot="5400000">
          <a:off x="5507731" y="-3869123"/>
          <a:ext cx="621598" cy="10303385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是决胜全面建成小康社会、进而全面建设社会主义现代化强国的时代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666838" y="1002114"/>
        <a:ext cx="10273041" cy="560910"/>
      </dsp:txXfrm>
    </dsp:sp>
    <dsp:sp modelId="{3D2417EB-E2DD-4F79-A5C1-DDF136226691}">
      <dsp:nvSpPr>
        <dsp:cNvPr id="0" name=""/>
        <dsp:cNvSpPr/>
      </dsp:nvSpPr>
      <dsp:spPr>
        <a:xfrm rot="5400000">
          <a:off x="-146021" y="2023675"/>
          <a:ext cx="956305" cy="66941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-2575" y="2214936"/>
        <a:ext cx="669414" cy="286891"/>
      </dsp:txXfrm>
    </dsp:sp>
    <dsp:sp modelId="{063FF701-435C-4ED4-8608-ED6DE2C555D7}">
      <dsp:nvSpPr>
        <dsp:cNvPr id="0" name=""/>
        <dsp:cNvSpPr/>
      </dsp:nvSpPr>
      <dsp:spPr>
        <a:xfrm rot="5400000">
          <a:off x="5410830" y="-2972342"/>
          <a:ext cx="815400" cy="10313689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是全国各族人民团结奋斗、不断创造美好生活、逐步实现全体人民共同富裕的时代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661686" y="1816607"/>
        <a:ext cx="10273884" cy="735790"/>
      </dsp:txXfrm>
    </dsp:sp>
    <dsp:sp modelId="{FF9B6FAC-0029-44C5-B20C-9AA24C4BA2D6}">
      <dsp:nvSpPr>
        <dsp:cNvPr id="0" name=""/>
        <dsp:cNvSpPr/>
      </dsp:nvSpPr>
      <dsp:spPr>
        <a:xfrm rot="5400000">
          <a:off x="-146021" y="2866835"/>
          <a:ext cx="956305" cy="66941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-2575" y="3058096"/>
        <a:ext cx="669414" cy="286891"/>
      </dsp:txXfrm>
    </dsp:sp>
    <dsp:sp modelId="{108F469F-3D62-4AA2-B178-E7E584F3EE09}">
      <dsp:nvSpPr>
        <dsp:cNvPr id="0" name=""/>
        <dsp:cNvSpPr/>
      </dsp:nvSpPr>
      <dsp:spPr>
        <a:xfrm rot="5400000">
          <a:off x="5510307" y="-2035614"/>
          <a:ext cx="621598" cy="10303385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是全体中华儿女勠力同心、奋力实现中华民族伟大复兴中国梦的时代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669414" y="2835623"/>
        <a:ext cx="10273041" cy="560910"/>
      </dsp:txXfrm>
    </dsp:sp>
    <dsp:sp modelId="{2AA40DDB-DF1E-4048-8848-8301ED32AD6A}">
      <dsp:nvSpPr>
        <dsp:cNvPr id="0" name=""/>
        <dsp:cNvSpPr/>
      </dsp:nvSpPr>
      <dsp:spPr>
        <a:xfrm rot="5400000">
          <a:off x="-146021" y="3709995"/>
          <a:ext cx="956305" cy="66941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-2575" y="3901256"/>
        <a:ext cx="669414" cy="286891"/>
      </dsp:txXfrm>
    </dsp:sp>
    <dsp:sp modelId="{323F6A31-F7BB-473C-9E3D-9147681C89EF}">
      <dsp:nvSpPr>
        <dsp:cNvPr id="0" name=""/>
        <dsp:cNvSpPr/>
      </dsp:nvSpPr>
      <dsp:spPr>
        <a:xfrm rot="5400000">
          <a:off x="5510307" y="-1192454"/>
          <a:ext cx="621598" cy="10303385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是我国日益走近世界舞台中央、不断为人类作出更大贡献的时代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 rot="-5400000">
        <a:off x="669414" y="3678783"/>
        <a:ext cx="10273041" cy="5609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7C9D3-267A-4C99-8206-C2B0E4C6F5E9}">
      <dsp:nvSpPr>
        <dsp:cNvPr id="0" name=""/>
        <dsp:cNvSpPr/>
      </dsp:nvSpPr>
      <dsp:spPr>
        <a:xfrm>
          <a:off x="963012" y="289106"/>
          <a:ext cx="1926024" cy="1926024"/>
        </a:xfrm>
        <a:prstGeom prst="triangl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</a:rPr>
            <a:t>智</a:t>
          </a:r>
          <a:endParaRPr lang="zh-CN" altLang="en-US" sz="2100" kern="1200" dirty="0">
            <a:solidFill>
              <a:schemeClr val="tx1"/>
            </a:solidFill>
          </a:endParaRPr>
        </a:p>
      </dsp:txBody>
      <dsp:txXfrm>
        <a:off x="1444518" y="1252118"/>
        <a:ext cx="963012" cy="963012"/>
      </dsp:txXfrm>
    </dsp:sp>
    <dsp:sp modelId="{94024821-4734-436D-A810-4D6AF7157112}">
      <dsp:nvSpPr>
        <dsp:cNvPr id="0" name=""/>
        <dsp:cNvSpPr/>
      </dsp:nvSpPr>
      <dsp:spPr>
        <a:xfrm>
          <a:off x="0" y="2215130"/>
          <a:ext cx="1926024" cy="1926024"/>
        </a:xfrm>
        <a:prstGeom prst="triangl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</a:rPr>
            <a:t>体</a:t>
          </a:r>
          <a:endParaRPr lang="zh-CN" altLang="en-US" sz="2100" kern="1200" dirty="0">
            <a:solidFill>
              <a:schemeClr val="tx1"/>
            </a:solidFill>
          </a:endParaRPr>
        </a:p>
      </dsp:txBody>
      <dsp:txXfrm>
        <a:off x="481506" y="3178142"/>
        <a:ext cx="963012" cy="963012"/>
      </dsp:txXfrm>
    </dsp:sp>
    <dsp:sp modelId="{02B2B6A2-F2DB-4557-B180-48AB270CA8D3}">
      <dsp:nvSpPr>
        <dsp:cNvPr id="0" name=""/>
        <dsp:cNvSpPr/>
      </dsp:nvSpPr>
      <dsp:spPr>
        <a:xfrm rot="10800000">
          <a:off x="963012" y="2215130"/>
          <a:ext cx="1926024" cy="1926024"/>
        </a:xfrm>
        <a:prstGeom prst="triangl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德</a:t>
          </a:r>
          <a:endParaRPr lang="zh-CN" altLang="en-US" sz="2100" kern="1200" dirty="0"/>
        </a:p>
      </dsp:txBody>
      <dsp:txXfrm rot="10800000">
        <a:off x="1444518" y="2215130"/>
        <a:ext cx="963012" cy="963012"/>
      </dsp:txXfrm>
    </dsp:sp>
    <dsp:sp modelId="{D8528161-B710-4434-B5BE-BA17AFDF4B92}">
      <dsp:nvSpPr>
        <dsp:cNvPr id="0" name=""/>
        <dsp:cNvSpPr/>
      </dsp:nvSpPr>
      <dsp:spPr>
        <a:xfrm>
          <a:off x="1926024" y="2215130"/>
          <a:ext cx="1926024" cy="1926024"/>
        </a:xfrm>
        <a:prstGeom prst="triangl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</a:rPr>
            <a:t>美、劳</a:t>
          </a:r>
          <a:endParaRPr lang="zh-CN" altLang="en-US" sz="2100" kern="1200" dirty="0">
            <a:solidFill>
              <a:schemeClr val="tx1"/>
            </a:solidFill>
          </a:endParaRPr>
        </a:p>
      </dsp:txBody>
      <dsp:txXfrm>
        <a:off x="2407530" y="3178142"/>
        <a:ext cx="963012" cy="9630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0081D-C1B1-485C-AA8D-81BC4ED8068A}">
      <dsp:nvSpPr>
        <dsp:cNvPr id="0" name=""/>
        <dsp:cNvSpPr/>
      </dsp:nvSpPr>
      <dsp:spPr>
        <a:xfrm>
          <a:off x="3292" y="20583"/>
          <a:ext cx="3210209" cy="777600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有理想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3292" y="20583"/>
        <a:ext cx="3210209" cy="777600"/>
      </dsp:txXfrm>
    </dsp:sp>
    <dsp:sp modelId="{590BEDA2-E982-4778-9BF0-5F7825022FE3}">
      <dsp:nvSpPr>
        <dsp:cNvPr id="0" name=""/>
        <dsp:cNvSpPr/>
      </dsp:nvSpPr>
      <dsp:spPr>
        <a:xfrm>
          <a:off x="3292" y="798183"/>
          <a:ext cx="3210209" cy="2038162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要有崇高的理想信念，牢记使命，自信自励。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3292" y="798183"/>
        <a:ext cx="3210209" cy="2038162"/>
      </dsp:txXfrm>
    </dsp:sp>
    <dsp:sp modelId="{5DD860B5-10AB-4B95-AF67-FC7FF9D2B446}">
      <dsp:nvSpPr>
        <dsp:cNvPr id="0" name=""/>
        <dsp:cNvSpPr/>
      </dsp:nvSpPr>
      <dsp:spPr>
        <a:xfrm>
          <a:off x="3662931" y="20583"/>
          <a:ext cx="3210209" cy="77760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有本领</a:t>
          </a:r>
          <a:endParaRPr lang="zh-CN" altLang="en-US" sz="2800" b="1" kern="1200" dirty="0">
            <a:solidFill>
              <a:schemeClr val="tx1"/>
            </a:solidFill>
            <a:latin typeface="宋体" pitchFamily="2" charset="-122"/>
            <a:ea typeface="宋体" pitchFamily="2" charset="-122"/>
          </a:endParaRPr>
        </a:p>
      </dsp:txBody>
      <dsp:txXfrm>
        <a:off x="3662931" y="20583"/>
        <a:ext cx="3210209" cy="777600"/>
      </dsp:txXfrm>
    </dsp:sp>
    <dsp:sp modelId="{B082340F-EACE-4B0E-8FD7-6113F6A4E354}">
      <dsp:nvSpPr>
        <dsp:cNvPr id="0" name=""/>
        <dsp:cNvSpPr/>
      </dsp:nvSpPr>
      <dsp:spPr>
        <a:xfrm>
          <a:off x="3662931" y="798183"/>
          <a:ext cx="3210209" cy="2038162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要有高强的本领才干，勤奋学习，全面发展。</a:t>
          </a:r>
        </a:p>
      </dsp:txBody>
      <dsp:txXfrm>
        <a:off x="3662931" y="798183"/>
        <a:ext cx="3210209" cy="2038162"/>
      </dsp:txXfrm>
    </dsp:sp>
    <dsp:sp modelId="{6106CBBB-F213-4B57-A127-CBD33FC03343}">
      <dsp:nvSpPr>
        <dsp:cNvPr id="0" name=""/>
        <dsp:cNvSpPr/>
      </dsp:nvSpPr>
      <dsp:spPr>
        <a:xfrm>
          <a:off x="7322570" y="33923"/>
          <a:ext cx="3210209" cy="777600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有担当</a:t>
          </a:r>
          <a:endParaRPr lang="zh-CN" altLang="en-US" sz="2800" b="1" kern="1200" dirty="0">
            <a:latin typeface="宋体" pitchFamily="2" charset="-122"/>
            <a:ea typeface="宋体" pitchFamily="2" charset="-122"/>
          </a:endParaRPr>
        </a:p>
      </dsp:txBody>
      <dsp:txXfrm>
        <a:off x="7322570" y="33923"/>
        <a:ext cx="3210209" cy="777600"/>
      </dsp:txXfrm>
    </dsp:sp>
    <dsp:sp modelId="{22AC8C9E-01A5-4D27-A3ED-3ED1C49CFC7F}">
      <dsp:nvSpPr>
        <dsp:cNvPr id="0" name=""/>
        <dsp:cNvSpPr/>
      </dsp:nvSpPr>
      <dsp:spPr>
        <a:xfrm>
          <a:off x="7335073" y="838203"/>
          <a:ext cx="3185201" cy="1984803"/>
        </a:xfrm>
        <a:prstGeom prst="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b="1" kern="1200" dirty="0" smtClean="0">
              <a:latin typeface="宋体" pitchFamily="2" charset="-122"/>
              <a:ea typeface="宋体" pitchFamily="2" charset="-122"/>
            </a:rPr>
            <a:t>人有天下兴亡、匹夫有责的担当精神，讲求奉献，实干进取。</a:t>
          </a:r>
        </a:p>
      </dsp:txBody>
      <dsp:txXfrm>
        <a:off x="7335073" y="838203"/>
        <a:ext cx="3185201" cy="19848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ACB81-78EB-4CAA-8AE1-370A97287E9B}">
      <dsp:nvSpPr>
        <dsp:cNvPr id="0" name=""/>
        <dsp:cNvSpPr/>
      </dsp:nvSpPr>
      <dsp:spPr>
        <a:xfrm>
          <a:off x="2123240" y="0"/>
          <a:ext cx="5199797" cy="5199797"/>
        </a:xfrm>
        <a:prstGeom prst="diamond">
          <a:avLst/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BDA81-45B0-47D6-AACE-0EEAB4C6E2DF}">
      <dsp:nvSpPr>
        <dsp:cNvPr id="0" name=""/>
        <dsp:cNvSpPr/>
      </dsp:nvSpPr>
      <dsp:spPr>
        <a:xfrm>
          <a:off x="1011838" y="562220"/>
          <a:ext cx="3546346" cy="19786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rPr>
            <a:t>做人最大的事情是爱国。— 孙中山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1108427" y="658809"/>
        <a:ext cx="3353168" cy="1785464"/>
      </dsp:txXfrm>
    </dsp:sp>
    <dsp:sp modelId="{9DFEB903-1E2C-472B-AFDE-3ED546BB5007}">
      <dsp:nvSpPr>
        <dsp:cNvPr id="0" name=""/>
        <dsp:cNvSpPr/>
      </dsp:nvSpPr>
      <dsp:spPr>
        <a:xfrm>
          <a:off x="4826799" y="562220"/>
          <a:ext cx="3641638" cy="1989268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爱国，是人世间最深层、最持久的情感，是一个人立德之源、立功之本。</a:t>
          </a:r>
          <a:r>
            <a:rPr lang="en-US" altLang="zh-CN" sz="24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——</a:t>
          </a:r>
          <a:r>
            <a:rPr lang="zh-CN" altLang="en-US" sz="2400" b="1" kern="1200" dirty="0" smtClean="0">
              <a:solidFill>
                <a:schemeClr val="bg1"/>
              </a:solidFill>
              <a:latin typeface="宋体" pitchFamily="2" charset="-122"/>
              <a:ea typeface="宋体" pitchFamily="2" charset="-122"/>
            </a:rPr>
            <a:t>习近平</a:t>
          </a:r>
          <a:endParaRPr lang="zh-CN" altLang="en-US" sz="2400" b="1" kern="1200" dirty="0">
            <a:solidFill>
              <a:schemeClr val="bg1"/>
            </a:solidFill>
          </a:endParaRPr>
        </a:p>
      </dsp:txBody>
      <dsp:txXfrm>
        <a:off x="4923907" y="659328"/>
        <a:ext cx="3447422" cy="1795052"/>
      </dsp:txXfrm>
    </dsp:sp>
    <dsp:sp modelId="{E863F3D3-29DD-4676-A052-2EC28330BA08}">
      <dsp:nvSpPr>
        <dsp:cNvPr id="0" name=""/>
        <dsp:cNvSpPr/>
      </dsp:nvSpPr>
      <dsp:spPr>
        <a:xfrm>
          <a:off x="1063763" y="2664247"/>
          <a:ext cx="3497088" cy="190263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惟愿诸君将振兴中华之责任，置于自身之肩上。</a:t>
          </a:r>
          <a:r>
            <a:rPr lang="en-US" altLang="zh-CN" sz="2400" b="1" kern="1200" dirty="0" smtClean="0">
              <a:latin typeface="宋体" pitchFamily="2" charset="-122"/>
              <a:ea typeface="宋体" pitchFamily="2" charset="-122"/>
            </a:rPr>
            <a:t>--</a:t>
          </a: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孙中山</a:t>
          </a:r>
          <a:endParaRPr lang="zh-CN" altLang="en-US" sz="2400" kern="1200" dirty="0"/>
        </a:p>
      </dsp:txBody>
      <dsp:txXfrm>
        <a:off x="1156642" y="2757126"/>
        <a:ext cx="3311330" cy="1716877"/>
      </dsp:txXfrm>
    </dsp:sp>
    <dsp:sp modelId="{30081B2F-7FCA-4E59-A117-87D0F1F30163}">
      <dsp:nvSpPr>
        <dsp:cNvPr id="0" name=""/>
        <dsp:cNvSpPr/>
      </dsp:nvSpPr>
      <dsp:spPr>
        <a:xfrm>
          <a:off x="4917417" y="2691543"/>
          <a:ext cx="3706065" cy="1955219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宋体" pitchFamily="2" charset="-122"/>
              <a:ea typeface="宋体" pitchFamily="2" charset="-122"/>
            </a:rPr>
            <a:t>爱国，不能停留在口号上，而是要把自己的理想同祖国的前途、把自己的人生同民族的命运紧密联系在一起，扎根人民，奉献国家。</a:t>
          </a:r>
          <a:r>
            <a:rPr lang="en-US" altLang="zh-CN" sz="2000" b="1" kern="1200" dirty="0" smtClean="0">
              <a:latin typeface="宋体" pitchFamily="2" charset="-122"/>
              <a:ea typeface="宋体" pitchFamily="2" charset="-122"/>
            </a:rPr>
            <a:t>——</a:t>
          </a:r>
          <a:r>
            <a:rPr lang="zh-CN" altLang="en-US" sz="2000" b="1" kern="1200" dirty="0" smtClean="0">
              <a:latin typeface="宋体" pitchFamily="2" charset="-122"/>
              <a:ea typeface="宋体" pitchFamily="2" charset="-122"/>
            </a:rPr>
            <a:t>习近平 </a:t>
          </a:r>
          <a:r>
            <a:rPr lang="en-US" altLang="zh-CN" sz="2000" b="1" kern="1200" dirty="0" smtClean="0">
              <a:latin typeface="宋体" pitchFamily="2" charset="-122"/>
              <a:ea typeface="宋体" pitchFamily="2" charset="-122"/>
            </a:rPr>
            <a:t> </a:t>
          </a:r>
        </a:p>
      </dsp:txBody>
      <dsp:txXfrm>
        <a:off x="5012863" y="2786989"/>
        <a:ext cx="3515173" cy="176432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C5671-B563-4E0C-BC7C-63F5896DE04B}">
      <dsp:nvSpPr>
        <dsp:cNvPr id="0" name=""/>
        <dsp:cNvSpPr/>
      </dsp:nvSpPr>
      <dsp:spPr>
        <a:xfrm rot="5400000">
          <a:off x="-198009" y="199292"/>
          <a:ext cx="1320060" cy="924042"/>
        </a:xfrm>
        <a:prstGeom prst="chevron">
          <a:avLst/>
        </a:prstGeom>
        <a:solidFill>
          <a:srgbClr val="E9A9E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0" y="463304"/>
        <a:ext cx="924042" cy="396018"/>
      </dsp:txXfrm>
    </dsp:sp>
    <dsp:sp modelId="{DC4F780C-2DFA-495F-975C-5B38728710FF}">
      <dsp:nvSpPr>
        <dsp:cNvPr id="0" name=""/>
        <dsp:cNvSpPr/>
      </dsp:nvSpPr>
      <dsp:spPr>
        <a:xfrm rot="5400000">
          <a:off x="5462855" y="-4537529"/>
          <a:ext cx="858039" cy="9935665"/>
        </a:xfrm>
        <a:prstGeom prst="round2SameRect">
          <a:avLst/>
        </a:prstGeom>
        <a:solidFill>
          <a:srgbClr val="F4E2D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b="1" kern="1200" dirty="0" smtClean="0"/>
            <a:t>1939</a:t>
          </a:r>
          <a:r>
            <a:rPr lang="zh-CN" altLang="en-US" sz="1600" b="1" kern="1200" dirty="0" smtClean="0"/>
            <a:t>年</a:t>
          </a:r>
          <a:r>
            <a:rPr lang="en-US" altLang="zh-CN" sz="1600" b="1" kern="1200" dirty="0" smtClean="0"/>
            <a:t>5</a:t>
          </a:r>
          <a:r>
            <a:rPr lang="zh-CN" altLang="en-US" sz="1600" b="1" kern="1200" dirty="0" smtClean="0"/>
            <a:t>月</a:t>
          </a:r>
          <a:r>
            <a:rPr lang="en-US" altLang="zh-CN" sz="1600" b="1" kern="1200" dirty="0" smtClean="0"/>
            <a:t>30</a:t>
          </a:r>
          <a:r>
            <a:rPr lang="zh-CN" altLang="en-US" sz="1600" b="1" kern="1200" dirty="0" smtClean="0"/>
            <a:t>日，毛泽东在延安举行的庆贺模范青年大会上指出：“中国的青年运动有很好的革命传统，这个传统就是‘</a:t>
          </a:r>
          <a:r>
            <a:rPr lang="zh-CN" altLang="en-US" sz="1600" b="1" kern="1200" dirty="0" smtClean="0">
              <a:solidFill>
                <a:srgbClr val="FF0000"/>
              </a:solidFill>
            </a:rPr>
            <a:t>永久奋斗’</a:t>
          </a:r>
          <a:r>
            <a:rPr lang="zh-CN" altLang="en-US" sz="1600" b="1" kern="1200" dirty="0" smtClean="0"/>
            <a:t>。我们共产党是继承这个传统的，现在传下来了，以后更要继续传下去。”</a:t>
          </a:r>
          <a:endParaRPr lang="zh-CN" altLang="en-US" sz="1600" b="1" kern="1200" dirty="0"/>
        </a:p>
      </dsp:txBody>
      <dsp:txXfrm rot="-5400000">
        <a:off x="924042" y="43170"/>
        <a:ext cx="9893779" cy="774267"/>
      </dsp:txXfrm>
    </dsp:sp>
    <dsp:sp modelId="{C5A6220A-7CB5-4AA7-99A9-3A666CF83738}">
      <dsp:nvSpPr>
        <dsp:cNvPr id="0" name=""/>
        <dsp:cNvSpPr/>
      </dsp:nvSpPr>
      <dsp:spPr>
        <a:xfrm rot="5400000">
          <a:off x="-198009" y="1373401"/>
          <a:ext cx="1320060" cy="924042"/>
        </a:xfrm>
        <a:prstGeom prst="chevron">
          <a:avLst/>
        </a:prstGeom>
        <a:solidFill>
          <a:srgbClr val="E9A9E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0" y="1637413"/>
        <a:ext cx="924042" cy="396018"/>
      </dsp:txXfrm>
    </dsp:sp>
    <dsp:sp modelId="{C9B6520A-B787-4456-ACBA-135D1A28AA1E}">
      <dsp:nvSpPr>
        <dsp:cNvPr id="0" name=""/>
        <dsp:cNvSpPr/>
      </dsp:nvSpPr>
      <dsp:spPr>
        <a:xfrm rot="5400000">
          <a:off x="5462855" y="-3363420"/>
          <a:ext cx="858039" cy="9935665"/>
        </a:xfrm>
        <a:prstGeom prst="round2SameRect">
          <a:avLst/>
        </a:prstGeom>
        <a:solidFill>
          <a:srgbClr val="F4E2D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b="1" kern="1200" dirty="0" smtClean="0"/>
            <a:t>2018</a:t>
          </a:r>
          <a:r>
            <a:rPr lang="zh-CN" altLang="en-US" sz="1600" b="1" kern="1200" dirty="0" smtClean="0"/>
            <a:t>年</a:t>
          </a:r>
          <a:r>
            <a:rPr lang="en-US" altLang="zh-CN" sz="1600" b="1" kern="1200" dirty="0" smtClean="0"/>
            <a:t>5</a:t>
          </a:r>
          <a:r>
            <a:rPr lang="zh-CN" altLang="en-US" sz="1600" b="1" kern="1200" dirty="0" smtClean="0"/>
            <a:t>月</a:t>
          </a:r>
          <a:r>
            <a:rPr lang="en-US" altLang="zh-CN" sz="1600" b="1" kern="1200" dirty="0" smtClean="0"/>
            <a:t>2</a:t>
          </a:r>
          <a:r>
            <a:rPr lang="zh-CN" altLang="en-US" sz="1600" b="1" kern="1200" dirty="0" smtClean="0"/>
            <a:t>日与北京大学师生的座谈会上，习近平总书记：在奋斗中释放青春激情、追逐青春理想，以青春之我、奋斗之我，为民族复兴铺路架桥，为祖国建设添砖加瓦。</a:t>
          </a:r>
          <a:endParaRPr lang="zh-CN" altLang="en-US" sz="1600" b="1" kern="1200" dirty="0"/>
        </a:p>
      </dsp:txBody>
      <dsp:txXfrm rot="-5400000">
        <a:off x="924042" y="1217279"/>
        <a:ext cx="9893779" cy="774267"/>
      </dsp:txXfrm>
    </dsp:sp>
    <dsp:sp modelId="{9BED809C-F053-4C5E-BE51-4FFD849FBC59}">
      <dsp:nvSpPr>
        <dsp:cNvPr id="0" name=""/>
        <dsp:cNvSpPr/>
      </dsp:nvSpPr>
      <dsp:spPr>
        <a:xfrm rot="5400000">
          <a:off x="-198009" y="2547510"/>
          <a:ext cx="1320060" cy="924042"/>
        </a:xfrm>
        <a:prstGeom prst="chevron">
          <a:avLst/>
        </a:prstGeom>
        <a:solidFill>
          <a:srgbClr val="E9A9E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0" y="2811522"/>
        <a:ext cx="924042" cy="396018"/>
      </dsp:txXfrm>
    </dsp:sp>
    <dsp:sp modelId="{8D5AA104-72DD-4763-B956-63B65A992FB8}">
      <dsp:nvSpPr>
        <dsp:cNvPr id="0" name=""/>
        <dsp:cNvSpPr/>
      </dsp:nvSpPr>
      <dsp:spPr>
        <a:xfrm rot="5400000">
          <a:off x="5462855" y="-2189311"/>
          <a:ext cx="858039" cy="9935665"/>
        </a:xfrm>
        <a:prstGeom prst="round2SameRect">
          <a:avLst/>
        </a:prstGeom>
        <a:solidFill>
          <a:srgbClr val="F4E2D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>
              <a:latin typeface="+mn-ea"/>
            </a:rPr>
            <a:t>广大青年</a:t>
          </a:r>
          <a:r>
            <a:rPr lang="zh-CN" altLang="en-US" sz="1600" b="1" kern="1200" dirty="0" smtClean="0">
              <a:solidFill>
                <a:srgbClr val="FF0000"/>
              </a:solidFill>
              <a:latin typeface="+mn-ea"/>
            </a:rPr>
            <a:t>要培养奋斗精神，做到理想坚定，信念执着，不怕困难，勇于开拓，顽强拼搏，永不气馁</a:t>
          </a:r>
          <a:r>
            <a:rPr lang="zh-CN" altLang="en-US" sz="1600" b="1" kern="1200" dirty="0" smtClean="0">
              <a:latin typeface="+mn-ea"/>
            </a:rPr>
            <a:t>。幸福都是奋斗出来的，奋斗本身就是一种幸福。</a:t>
          </a:r>
          <a:endParaRPr lang="zh-CN" altLang="en-US" sz="1600" kern="1200" dirty="0"/>
        </a:p>
      </dsp:txBody>
      <dsp:txXfrm rot="-5400000">
        <a:off x="924042" y="2391388"/>
        <a:ext cx="9893779" cy="774267"/>
      </dsp:txXfrm>
    </dsp:sp>
    <dsp:sp modelId="{CCC5568F-1AC0-49DB-9E78-8D4CFEB429F8}">
      <dsp:nvSpPr>
        <dsp:cNvPr id="0" name=""/>
        <dsp:cNvSpPr/>
      </dsp:nvSpPr>
      <dsp:spPr>
        <a:xfrm rot="5400000">
          <a:off x="-198009" y="3721619"/>
          <a:ext cx="1320060" cy="924042"/>
        </a:xfrm>
        <a:prstGeom prst="chevron">
          <a:avLst/>
        </a:prstGeom>
        <a:solidFill>
          <a:srgbClr val="E9A9E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-5400000">
        <a:off x="0" y="3985631"/>
        <a:ext cx="924042" cy="396018"/>
      </dsp:txXfrm>
    </dsp:sp>
    <dsp:sp modelId="{BB1438B1-24CD-4F3B-B41B-306C1194931A}">
      <dsp:nvSpPr>
        <dsp:cNvPr id="0" name=""/>
        <dsp:cNvSpPr/>
      </dsp:nvSpPr>
      <dsp:spPr>
        <a:xfrm rot="5400000">
          <a:off x="5462855" y="-1015203"/>
          <a:ext cx="858039" cy="9935665"/>
        </a:xfrm>
        <a:prstGeom prst="round2SameRect">
          <a:avLst/>
        </a:prstGeom>
        <a:solidFill>
          <a:srgbClr val="F4E2D4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>
              <a:solidFill>
                <a:srgbClr val="FF0000"/>
              </a:solidFill>
              <a:latin typeface="+mn-ea"/>
            </a:rPr>
            <a:t>为实现中华民族伟大复兴的中国梦而奋斗</a:t>
          </a:r>
          <a:r>
            <a:rPr lang="zh-CN" altLang="en-US" sz="1600" b="1" kern="1200" dirty="0" smtClean="0">
              <a:latin typeface="+mn-ea"/>
            </a:rPr>
            <a:t>，是我们人生难得的际遇。每个青年都应该珍惜这个伟大时代，做新时代的奋斗者。</a:t>
          </a:r>
          <a:endParaRPr lang="zh-CN" altLang="en-US" sz="1600" kern="1200" dirty="0"/>
        </a:p>
      </dsp:txBody>
      <dsp:txXfrm rot="-5400000">
        <a:off x="924042" y="3565496"/>
        <a:ext cx="9893779" cy="774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type="gear6" r:blip="" rot="-15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srcNode" val="gear1srcNode"/>
          <dgm:param type="dstNode" val="gear1dstNode"/>
          <dgm:param type="connRout" val="curv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srcNode" val="gear2srcNode"/>
          <dgm:param type="dstNode" val="gear2dstNode"/>
          <dgm:param type="connRout" val="curv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srcNode" val="gear3srcNode"/>
          <dgm:param type="dstNode" val="gear3dstNode"/>
          <dgm:param type="connRout" val="curv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 rot="180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 rot="180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 rot="180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E6F419-9294-46F3-9D27-49932CCCAE6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54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054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64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065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 rot="2748329">
            <a:off x="3927475" y="2933700"/>
            <a:ext cx="1841500" cy="2028825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标题占位符 1"/>
          <p:cNvSpPr>
            <a:spLocks noGrp="1"/>
          </p:cNvSpPr>
          <p:nvPr>
            <p:ph type="ctrTitle"/>
          </p:nvPr>
        </p:nvSpPr>
        <p:spPr>
          <a:xfrm>
            <a:off x="1103445" y="4293096"/>
            <a:ext cx="10363200" cy="1398747"/>
          </a:xfrm>
        </p:spPr>
        <p:txBody>
          <a:bodyPr/>
          <a:lstStyle>
            <a:lvl1pPr algn="ctr"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FD831DD-32C1-431C-9CFA-73F161A1F4EA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3638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3638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Picture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172200"/>
            <a:ext cx="121920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10676" y="275339"/>
            <a:ext cx="10972801" cy="114273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34329" y="1624976"/>
            <a:ext cx="5382111" cy="21867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22866" y="1624976"/>
            <a:ext cx="5384262" cy="21867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34329" y="3964558"/>
            <a:ext cx="5382111" cy="21867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22866" y="3964558"/>
            <a:ext cx="5384262" cy="21867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243638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27DEEE-3E99-4F93-92F6-E643991E4D71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9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243638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4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idx="1"/>
          </p:nvPr>
        </p:nvSpPr>
        <p:spPr bwMode="auto">
          <a:xfrm>
            <a:off x="624417" y="1350645"/>
            <a:ext cx="109728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idx="1"/>
          </p:nvPr>
        </p:nvSpPr>
        <p:spPr bwMode="auto">
          <a:xfrm>
            <a:off x="624419" y="1350645"/>
            <a:ext cx="5471583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7" name="文本占位符 2"/>
          <p:cNvSpPr>
            <a:spLocks noGrp="1"/>
          </p:cNvSpPr>
          <p:nvPr>
            <p:ph idx="13"/>
          </p:nvPr>
        </p:nvSpPr>
        <p:spPr bwMode="auto">
          <a:xfrm>
            <a:off x="6096001" y="1350645"/>
            <a:ext cx="5501217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网院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800000">
            <a:off x="768350" y="0"/>
            <a:ext cx="6546850" cy="3170238"/>
          </a:xfrm>
          <a:prstGeom prst="triangl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166688" y="0"/>
            <a:ext cx="4549775" cy="2468563"/>
          </a:xfrm>
          <a:prstGeom prst="triangle">
            <a:avLst/>
          </a:prstGeom>
          <a:solidFill>
            <a:srgbClr val="66FF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2578" name="标题占位符 1"/>
          <p:cNvSpPr>
            <a:spLocks noGrp="1"/>
          </p:cNvSpPr>
          <p:nvPr>
            <p:ph type="ctrTitle"/>
          </p:nvPr>
        </p:nvSpPr>
        <p:spPr>
          <a:xfrm>
            <a:off x="1487488" y="4465916"/>
            <a:ext cx="10363200" cy="822325"/>
          </a:xfrm>
        </p:spPr>
        <p:txBody>
          <a:bodyPr/>
          <a:lstStyle>
            <a:lvl1pPr algn="r">
              <a:defRPr sz="48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52579" name="文本占位符 2"/>
          <p:cNvSpPr>
            <a:spLocks noGrp="1"/>
          </p:cNvSpPr>
          <p:nvPr>
            <p:ph type="subTitle" idx="1"/>
          </p:nvPr>
        </p:nvSpPr>
        <p:spPr>
          <a:xfrm>
            <a:off x="3335867" y="5421948"/>
            <a:ext cx="8534400" cy="817563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735" smtClean="0"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67F7C9-D6F2-4178-B8A8-10C1FB24575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3638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3638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5838" y="325438"/>
            <a:ext cx="8763000" cy="6508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3888" y="1350963"/>
            <a:ext cx="10972800" cy="45275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5838" y="325438"/>
            <a:ext cx="8763000" cy="6508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623888" y="1350963"/>
            <a:ext cx="5410200" cy="45275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86488" y="1350963"/>
            <a:ext cx="5410200" cy="45275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2"/>
          </p:nvPr>
        </p:nvSpPr>
        <p:spPr>
          <a:xfrm>
            <a:off x="609600" y="6243638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页脚占位符 21"/>
          <p:cNvSpPr>
            <a:spLocks noGrp="1"/>
          </p:cNvSpPr>
          <p:nvPr>
            <p:ph type="ftr" sz="quarter" idx="13"/>
          </p:nvPr>
        </p:nvSpPr>
        <p:spPr>
          <a:xfrm>
            <a:off x="4165600" y="6243638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17"/>
          <p:cNvSpPr>
            <a:spLocks noGrp="1"/>
          </p:cNvSpPr>
          <p:nvPr>
            <p:ph type="sldNum" sz="quarter" idx="14"/>
          </p:nvPr>
        </p:nvSpPr>
        <p:spPr>
          <a:xfrm>
            <a:off x="8737600" y="6243638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ea typeface="黑体" panose="02010609060101010101" pitchFamily="49" charset="-122"/>
              </a:rPr>
            </a:fld>
            <a:endParaRPr lang="en-US" altLang="zh-CN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2255838" y="325438"/>
            <a:ext cx="8763000" cy="65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23888" y="1350963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3638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9429C6-CDCB-4683-874E-8810ADD22BD6}" type="datetimeFigureOut"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3638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3638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  <a:ea typeface="黑体" panose="02010609060101010101" pitchFamily="49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10800000">
            <a:off x="768350" y="0"/>
            <a:ext cx="1727200" cy="836613"/>
          </a:xfrm>
          <a:prstGeom prst="triangl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166688" y="0"/>
            <a:ext cx="1200150" cy="652463"/>
          </a:xfrm>
          <a:prstGeom prst="triangle">
            <a:avLst/>
          </a:prstGeom>
          <a:solidFill>
            <a:srgbClr val="66FF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>
            <a:off x="11160919" y="5552281"/>
            <a:ext cx="1338263" cy="723900"/>
          </a:xfrm>
          <a:prstGeom prst="triangle">
            <a:avLst/>
          </a:prstGeom>
          <a:solidFill>
            <a:schemeClr val="accent6">
              <a:lumMod val="60000"/>
              <a:lumOff val="40000"/>
              <a:alpha val="4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5930" indent="-45593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l"/>
        <a:defRPr sz="2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u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jpeg"/><Relationship Id="rId1" Type="http://schemas.openxmlformats.org/officeDocument/2006/relationships/hyperlink" Target="http://hi.baidu.com/niening022/album/item/d0fbc201ee2b542e7bec2c2d.html" TargetMode="Externa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jpeg"/><Relationship Id="rId1" Type="http://schemas.openxmlformats.org/officeDocument/2006/relationships/hyperlink" Target="http://www.en.wikilib.com/wiki?title=&#22986;&#20344;&#26249;&#29906;? onclick=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jpeg"/><Relationship Id="rId1" Type="http://schemas.openxmlformats.org/officeDocument/2006/relationships/hyperlink" Target="http://www.jledu.com.cn/kjsc/yuwen/&#22270;&#29255;/20011121/&#33879;&#21517;&#20154;&#29289;/&#31185;&#23398;&#23478;/index_02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tags" Target="../tags/tag1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jpeg"/><Relationship Id="rId2" Type="http://schemas.openxmlformats.org/officeDocument/2006/relationships/image" Target="../media/image30.jpeg"/><Relationship Id="rId1" Type="http://schemas.openxmlformats.org/officeDocument/2006/relationships/tags" Target="../tags/tag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3048000" y="2444750"/>
            <a:ext cx="6096000" cy="270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绪论</a:t>
            </a:r>
            <a:b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新时代  新使命  新征程</a:t>
            </a:r>
            <a:b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5363" name="图片 2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24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3"/>
          <p:cNvSpPr/>
          <p:nvPr/>
        </p:nvSpPr>
        <p:spPr>
          <a:xfrm>
            <a:off x="1885950" y="1741488"/>
            <a:ext cx="8991600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绪论</a:t>
            </a:r>
            <a:b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新时代  新使命  新征程</a:t>
            </a:r>
            <a:b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国际视野</a:t>
            </a:r>
            <a:endParaRPr lang="zh-CN" altLang="en-US" dirty="0"/>
          </a:p>
        </p:txBody>
      </p:sp>
      <p:sp>
        <p:nvSpPr>
          <p:cNvPr id="24579" name="内容占位符 2"/>
          <p:cNvSpPr>
            <a:spLocks noGrp="1"/>
          </p:cNvSpPr>
          <p:nvPr>
            <p:ph sz="half" idx="1" hasCustomPrompt="1"/>
          </p:nvPr>
        </p:nvSpPr>
        <p:spPr/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国情教育是国际惯例，在宪法中明订国家有义务提供国民教育的国家有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139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个：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美国</a:t>
            </a:r>
            <a:r>
              <a:rPr lang="en-US" altLang="zh-CN" dirty="0">
                <a:latin typeface="宋体" panose="02010600030101010101" pitchFamily="2" charset="-122"/>
                <a:ea typeface="黑体" panose="02010609060101010101" pitchFamily="49" charset="-122"/>
              </a:rPr>
              <a:t>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许多中小学校每天都有升国旗、奏国歌仪式：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法国</a:t>
            </a:r>
            <a:r>
              <a:rPr lang="en-US" altLang="zh-CN" dirty="0">
                <a:latin typeface="宋体" panose="02010600030101010101" pitchFamily="2" charset="-122"/>
                <a:ea typeface="黑体" panose="02010609060101010101" pitchFamily="49" charset="-122"/>
              </a:rPr>
              <a:t>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国民教育偏重于宣扬民族优秀传统；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日本、韩国、新加坡和俄罗斯等国，也以不同方式强调青少年的爱国情操和民族自豪感。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内容占位符 3"/>
          <p:cNvSpPr>
            <a:spLocks noGrp="1"/>
          </p:cNvSpPr>
          <p:nvPr>
            <p:ph sz="half" idx="2" hasCustomPrompt="1"/>
          </p:nvPr>
        </p:nvSpPr>
        <p:spPr/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二、学什么？</a:t>
            </a:r>
            <a:r>
              <a:rPr lang="zh-CN" altLang="zh-CN" dirty="0"/>
              <a:t>（略）</a:t>
            </a:r>
            <a:endParaRPr lang="zh-CN" altLang="zh-CN" dirty="0"/>
          </a:p>
        </p:txBody>
      </p:sp>
      <p:sp>
        <p:nvSpPr>
          <p:cNvPr id="25603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zh-CN" dirty="0"/>
              <a:t>本书将学哪些内容呢？</a:t>
            </a:r>
            <a:endParaRPr lang="zh-CN" altLang="zh-CN" dirty="0"/>
          </a:p>
          <a:p>
            <a:pPr eaLnBrk="1" hangingPunct="1"/>
            <a:r>
              <a:rPr lang="zh-CN" altLang="en-US" sz="4300" b="1" dirty="0"/>
              <a:t>思想</a:t>
            </a:r>
            <a:endParaRPr lang="zh-CN" altLang="en-US" sz="4300" b="1" dirty="0"/>
          </a:p>
          <a:p>
            <a:pPr eaLnBrk="1" hangingPunct="1"/>
            <a:r>
              <a:rPr lang="zh-CN" altLang="en-US" sz="4300" b="1" dirty="0"/>
              <a:t>道德</a:t>
            </a:r>
            <a:endParaRPr lang="zh-CN" altLang="en-US" sz="4300" b="1" dirty="0"/>
          </a:p>
          <a:p>
            <a:pPr eaLnBrk="1" hangingPunct="1"/>
            <a:r>
              <a:rPr lang="zh-CN" altLang="en-US" sz="4300" b="1" dirty="0"/>
              <a:t>法律</a:t>
            </a:r>
            <a:endParaRPr lang="zh-CN" altLang="en-US" sz="4300" b="1" dirty="0"/>
          </a:p>
          <a:p>
            <a:pPr eaLnBrk="1" hangingPunct="1"/>
            <a:endParaRPr lang="zh-CN" altLang="zh-CN" sz="4300" b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1284288" y="192088"/>
            <a:ext cx="8763000" cy="6508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三、如何学习？</a:t>
            </a:r>
            <a:endParaRPr lang="zh-CN" altLang="en-US" dirty="0"/>
          </a:p>
        </p:txBody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sz="2900" dirty="0"/>
              <a:t>1</a:t>
            </a:r>
            <a:r>
              <a:rPr lang="zh-CN" altLang="en-US" sz="2900" dirty="0"/>
              <a:t>、教学形式：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900" dirty="0"/>
              <a:t>（</a:t>
            </a:r>
            <a:r>
              <a:rPr lang="en-US" altLang="zh-CN" sz="2900" dirty="0"/>
              <a:t>1</a:t>
            </a:r>
            <a:r>
              <a:rPr lang="zh-CN" altLang="en-US" sz="2900" dirty="0"/>
              <a:t>）课堂讨论；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900" dirty="0"/>
              <a:t>（</a:t>
            </a:r>
            <a:r>
              <a:rPr lang="en-US" altLang="zh-CN" sz="2900" dirty="0"/>
              <a:t>2</a:t>
            </a:r>
            <a:r>
              <a:rPr lang="zh-CN" altLang="en-US" sz="2900" dirty="0"/>
              <a:t>）演讲赛或辩论赛；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900" dirty="0"/>
              <a:t>（</a:t>
            </a:r>
            <a:r>
              <a:rPr lang="en-US" altLang="zh-CN" sz="2900" dirty="0"/>
              <a:t>3</a:t>
            </a:r>
            <a:r>
              <a:rPr lang="zh-CN" altLang="en-US" sz="2900" dirty="0"/>
              <a:t>）观看爱国主义影片，唱红歌和朗诵爱国诗歌。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900" dirty="0"/>
              <a:t>（4）社会实践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en-US" altLang="zh-CN" sz="2900" dirty="0"/>
              <a:t>2</a:t>
            </a:r>
            <a:r>
              <a:rPr lang="zh-CN" altLang="en-US" sz="2900" dirty="0"/>
              <a:t>、学习形式：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900" dirty="0"/>
              <a:t>课代表、小组学习的方式、讨论、案例分析、自我分享、活动、游戏、上课认真听讲、记笔记。</a:t>
            </a:r>
            <a:endParaRPr lang="zh-CN" altLang="en-US" sz="2900" dirty="0"/>
          </a:p>
          <a:p>
            <a:pPr eaLnBrk="1" hangingPunct="1">
              <a:lnSpc>
                <a:spcPct val="90000"/>
              </a:lnSpc>
            </a:pPr>
            <a:endParaRPr lang="en-US" altLang="zh-CN" sz="2900" b="1" dirty="0"/>
          </a:p>
          <a:p>
            <a:pPr eaLnBrk="1" hangingPunct="1">
              <a:lnSpc>
                <a:spcPct val="90000"/>
              </a:lnSpc>
            </a:pPr>
            <a:endParaRPr lang="zh-CN" altLang="en-US" sz="2900" b="1" dirty="0"/>
          </a:p>
          <a:p>
            <a:pPr eaLnBrk="1" hangingPunct="1">
              <a:lnSpc>
                <a:spcPct val="90000"/>
              </a:lnSpc>
            </a:pPr>
            <a:endParaRPr lang="zh-CN" altLang="en-US" sz="22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522288" y="515938"/>
            <a:ext cx="10374312" cy="6508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第二节、新时代  新使命  新征程</a:t>
            </a:r>
            <a:endParaRPr lang="zh-CN" altLang="zh-CN" dirty="0"/>
          </a:p>
        </p:txBody>
      </p:sp>
      <p:sp>
        <p:nvSpPr>
          <p:cNvPr id="3174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en-US" altLang="zh-CN" sz="4400" dirty="0"/>
          </a:p>
          <a:p>
            <a:pPr eaLnBrk="1" hangingPunct="1"/>
            <a:r>
              <a:rPr lang="zh-CN" altLang="en-US" sz="4400" dirty="0"/>
              <a:t>新时代：个人角度、社会角度。</a:t>
            </a:r>
            <a:endParaRPr lang="en-US" altLang="zh-CN" sz="4400" dirty="0"/>
          </a:p>
          <a:p>
            <a:pPr eaLnBrk="1" hangingPunct="1"/>
            <a:r>
              <a:rPr lang="zh-CN" altLang="en-US" sz="4400" dirty="0"/>
              <a:t>新使命：？               ？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新征程：？               ？</a:t>
            </a:r>
            <a:endParaRPr lang="zh-CN" altLang="en-US" sz="44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4" name="图片 3" descr="res01_attpic_brief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14902" y="2357518"/>
            <a:ext cx="3461423" cy="3418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5" name="内容占位符 3"/>
          <p:cNvSpPr>
            <a:spLocks noGrp="1"/>
          </p:cNvSpPr>
          <p:nvPr>
            <p:ph sz="half" idx="1" hasCustomPrompt="1"/>
          </p:nvPr>
        </p:nvSpPr>
        <p:spPr>
          <a:xfrm>
            <a:off x="2674938" y="873125"/>
            <a:ext cx="6305550" cy="573088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1936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月竺可桢浙大开学典礼演讲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6" name="图片 5" descr="timg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210185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3"/>
          <p:cNvSpPr>
            <a:spLocks noGrp="1"/>
          </p:cNvSpPr>
          <p:nvPr>
            <p:ph sz="half" idx="1" hasCustomPrompt="1"/>
          </p:nvPr>
        </p:nvSpPr>
        <p:spPr>
          <a:xfrm>
            <a:off x="1884363" y="4067175"/>
            <a:ext cx="6235700" cy="2290763"/>
          </a:xfrm>
          <a:solidFill>
            <a:schemeClr val="accent2">
              <a:lumMod val="40000"/>
              <a:lumOff val="60000"/>
            </a:scheme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第一，诸位求学，应不仅在科目本身，而且要训练如何能正确地训练自己的思想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;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第二，我们人生的目的是在能服务，而不在享受。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798" name="内容占位符 3"/>
          <p:cNvSpPr>
            <a:spLocks noGrp="1"/>
          </p:cNvSpPr>
          <p:nvPr>
            <p:ph sz="half" idx="1" hasCustomPrompt="1"/>
          </p:nvPr>
        </p:nvSpPr>
        <p:spPr>
          <a:xfrm>
            <a:off x="1941513" y="2060575"/>
            <a:ext cx="6273800" cy="142875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第一，到大学来做什么？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第二，将来毕业后做什么样的人？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9" name="图片 8" descr="timg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4284663"/>
            <a:ext cx="1420813" cy="138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1900238" y="1062038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一些最早的大学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914400" y="3343700"/>
          <a:ext cx="10153935" cy="2792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5844" name="矩形 4"/>
          <p:cNvSpPr/>
          <p:nvPr/>
        </p:nvSpPr>
        <p:spPr>
          <a:xfrm>
            <a:off x="804863" y="1925638"/>
            <a:ext cx="10455275" cy="1295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世纪，在意大利、法国和英国开始出现了一些最早的大学。其中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具代表性且影响较大的是意大利的博洛尼亚大学、萨莱诺大学和巴黎大学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1"/>
          <p:cNvSpPr>
            <a:spLocks noGrp="1"/>
          </p:cNvSpPr>
          <p:nvPr>
            <p:ph type="title"/>
          </p:nvPr>
        </p:nvSpPr>
        <p:spPr>
          <a:xfrm>
            <a:off x="1679575" y="641350"/>
            <a:ext cx="9448800" cy="736600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中国最早的</a:t>
            </a:r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所近现代意义的大学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573088" y="1350963"/>
            <a:ext cx="11023600" cy="521335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第一所是“圣保禄学院”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1594-1762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，天主教耶稣人创建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之江大学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1845-1952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年，由美国基督教北长老会创建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圣约翰大学，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1879-1952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年，由美国圣公会创建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金陵大学，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1888-1952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年，由美国基督教会美以美会（卫斯理会）创建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岭南大学，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1888-1952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年，由美国基督教创建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武汉大学，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1893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年创建，国立，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北洋大学，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1895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年，国立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交通大学，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1896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年，国立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浙江大学，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1897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年，国立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10.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北京大学，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1898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，国立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37892" name="Picture 4" descr="beiy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0" y="4075113"/>
            <a:ext cx="4203700" cy="2563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7"/>
          <p:cNvSpPr>
            <a:spLocks noGrp="1"/>
          </p:cNvSpPr>
          <p:nvPr>
            <p:ph type="body" idx="1"/>
          </p:nvPr>
        </p:nvSpPr>
        <p:spPr>
          <a:xfrm>
            <a:off x="381000" y="2000250"/>
            <a:ext cx="5143500" cy="1214438"/>
          </a:xfrm>
        </p:spPr>
        <p:txBody>
          <a:bodyPr vert="horz" wrap="square" lIns="45720" tIns="0" rIns="45720" bIns="0" anchor="ctr"/>
          <a:p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梅贻琦先生说：“</a:t>
            </a:r>
            <a:r>
              <a:rPr lang="zh-CN" altLang="en-US" sz="2800" kern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大学者</a:t>
            </a:r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，非谓有大楼之谓也，</a:t>
            </a:r>
            <a:r>
              <a:rPr lang="zh-CN" altLang="en-US" sz="2800" kern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有大师之谓也</a:t>
            </a:r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。”</a:t>
            </a:r>
            <a:endParaRPr lang="zh-CN" altLang="en-US" sz="2800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5" name="文本占位符 8"/>
          <p:cNvSpPr>
            <a:spLocks noGrp="1"/>
          </p:cNvSpPr>
          <p:nvPr>
            <p:ph type="body" sz="half" idx="3"/>
          </p:nvPr>
        </p:nvSpPr>
        <p:spPr>
          <a:xfrm>
            <a:off x="6305550" y="1582738"/>
            <a:ext cx="5695950" cy="2060575"/>
          </a:xfrm>
        </p:spPr>
        <p:txBody>
          <a:bodyPr vert="horz" wrap="square" lIns="45720" tIns="0" rIns="45720" bIns="0" anchor="ctr"/>
          <a:p>
            <a:pPr>
              <a:buClrTx/>
              <a:buSzTx/>
            </a:pPr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“诸君来此求学，必有一定宗旨，欲求宗旨之正大与否，必先知大学之性质</a:t>
            </a:r>
            <a:r>
              <a:rPr lang="en-US" altLang="zh-CN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2800" kern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大学者，研究高深学问也</a:t>
            </a:r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。”</a:t>
            </a:r>
            <a:r>
              <a:rPr lang="en-US" altLang="zh-CN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蔡元培</a:t>
            </a:r>
            <a:endParaRPr lang="zh-CN" altLang="en-US" sz="2800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6" name="Rectangle 3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388" cy="3846513"/>
          </a:xfrm>
        </p:spPr>
        <p:txBody>
          <a:bodyPr vert="horz" wrap="square" lIns="91440" tIns="0" rIns="91440" bIns="45720" anchor="t"/>
          <a:p>
            <a:pPr algn="just" eaLnBrk="1" hangingPunct="1">
              <a:lnSpc>
                <a:spcPct val="155000"/>
              </a:lnSpc>
              <a:buClrTx/>
              <a:buSzTx/>
              <a:buFontTx/>
              <a:buNone/>
            </a:pPr>
            <a:r>
              <a:rPr lang="en-US" altLang="zh-CN" sz="2800" b="1" kern="1200" dirty="0">
                <a:latin typeface="方正大黑简体"/>
                <a:ea typeface="方正大黑简体"/>
                <a:cs typeface="+mn-cs"/>
              </a:rPr>
              <a:t>      </a:t>
            </a:r>
            <a:endParaRPr lang="zh-CN" altLang="en-US" sz="2800" b="1" kern="1200" dirty="0">
              <a:latin typeface="方正大黑简体"/>
              <a:ea typeface="方正大黑简体"/>
              <a:cs typeface="+mn-cs"/>
            </a:endParaRPr>
          </a:p>
        </p:txBody>
      </p:sp>
      <p:pic>
        <p:nvPicPr>
          <p:cNvPr id="11" name="内容占位符 10" descr="timg (3).jpg"/>
          <p:cNvPicPr>
            <a:picLocks noGrp="1"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952464" y="3496780"/>
            <a:ext cx="4476781" cy="3361220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8918" name="Rectangle 6"/>
          <p:cNvSpPr/>
          <p:nvPr/>
        </p:nvSpPr>
        <p:spPr>
          <a:xfrm>
            <a:off x="2190750" y="4643438"/>
            <a:ext cx="7288213" cy="1000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55000"/>
              </a:lnSpc>
              <a:spcBef>
                <a:spcPct val="20000"/>
              </a:spcBef>
            </a:pPr>
            <a:endParaRPr lang="zh-CN" altLang="en-US" sz="2800" b="1" dirty="0">
              <a:latin typeface="方正大黑简体"/>
              <a:ea typeface="方正大黑简体"/>
            </a:endParaRPr>
          </a:p>
        </p:txBody>
      </p:sp>
      <p:pic>
        <p:nvPicPr>
          <p:cNvPr id="12" name="图片 11" descr="u=3114475674,3755462665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8" y="3595678"/>
            <a:ext cx="4349763" cy="3262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8920" name="Rectangle 2"/>
          <p:cNvSpPr>
            <a:spLocks noGrp="1"/>
          </p:cNvSpPr>
          <p:nvPr>
            <p:ph type="title"/>
          </p:nvPr>
        </p:nvSpPr>
        <p:spPr>
          <a:xfrm>
            <a:off x="571500" y="785813"/>
            <a:ext cx="11010900" cy="776287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kern="1200" dirty="0"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正确认识大学</a:t>
            </a:r>
            <a:endParaRPr lang="zh-CN" altLang="en-US" sz="3200" kern="1200" dirty="0"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川影的大学生</a:t>
            </a:r>
            <a:endParaRPr lang="zh-CN" altLang="en-US" dirty="0"/>
          </a:p>
        </p:txBody>
      </p:sp>
      <p:sp>
        <p:nvSpPr>
          <p:cNvPr id="39939" name="Rectangle 3"/>
          <p:cNvSpPr>
            <a:spLocks noGrp="1"/>
          </p:cNvSpPr>
          <p:nvPr>
            <p:ph sz="half" idx="1" hasCustomPrompt="1"/>
          </p:nvPr>
        </p:nvSpPr>
        <p:spPr>
          <a:xfrm>
            <a:off x="635000" y="1625600"/>
            <a:ext cx="5383213" cy="4525963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zh-CN" dirty="0"/>
          </a:p>
        </p:txBody>
      </p:sp>
      <p:sp>
        <p:nvSpPr>
          <p:cNvPr id="39940" name="Rectangle 4"/>
          <p:cNvSpPr>
            <a:spLocks noGrp="1"/>
          </p:cNvSpPr>
          <p:nvPr>
            <p:ph sz="half" idx="2" hasCustomPrompt="1"/>
          </p:nvPr>
        </p:nvSpPr>
        <p:spPr/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zh-CN" dirty="0"/>
          </a:p>
        </p:txBody>
      </p:sp>
      <p:pic>
        <p:nvPicPr>
          <p:cNvPr id="39941" name="Picture 5" descr="QQ图片20160921124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08113"/>
            <a:ext cx="12192000" cy="5070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晨练的学子们</a:t>
            </a:r>
            <a:endParaRPr lang="zh-CN" altLang="en-US" dirty="0"/>
          </a:p>
        </p:txBody>
      </p:sp>
      <p:pic>
        <p:nvPicPr>
          <p:cNvPr id="40963" name="Picture 2" descr="C:\Users\john\Desktop\93fa4a44gw1ewthh9izn0j20w00lc775.jpg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85913" y="1628775"/>
            <a:ext cx="9050337" cy="4525963"/>
          </a:xfr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关于我</a:t>
            </a:r>
            <a:endParaRPr lang="zh-CN" altLang="zh-CN" dirty="0"/>
          </a:p>
        </p:txBody>
      </p:sp>
      <p:sp>
        <p:nvSpPr>
          <p:cNvPr id="16387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>
              <a:lnSpc>
                <a:spcPct val="80000"/>
              </a:lnSpc>
            </a:pPr>
            <a:r>
              <a:rPr lang="zh-CN" altLang="en-US" sz="3400" dirty="0"/>
              <a:t>政治学 副教授</a:t>
            </a:r>
            <a:endParaRPr lang="zh-CN" altLang="en-US" sz="3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3400" dirty="0"/>
              <a:t>历史学学士 心理学硕士  从教2</a:t>
            </a:r>
            <a:r>
              <a:rPr lang="en-US" altLang="zh-CN" sz="3400" dirty="0"/>
              <a:t>2</a:t>
            </a:r>
            <a:r>
              <a:rPr lang="zh-CN" altLang="en-US" sz="3400" dirty="0"/>
              <a:t>年。</a:t>
            </a:r>
            <a:endParaRPr lang="en-US" altLang="zh-CN" sz="34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3400" dirty="0"/>
              <a:t>中国心理学会会员  国家注册心理测量师、咨询师，四川招生考试报心理顾问专家。</a:t>
            </a:r>
            <a:endParaRPr lang="en-US" altLang="zh-CN" sz="3400" dirty="0"/>
          </a:p>
          <a:p>
            <a:pPr>
              <a:lnSpc>
                <a:spcPct val="80000"/>
              </a:lnSpc>
            </a:pPr>
            <a:r>
              <a:rPr lang="en-US" altLang="zh-CN" sz="3400" dirty="0"/>
              <a:t>2008</a:t>
            </a:r>
            <a:r>
              <a:rPr lang="zh-CN" altLang="en-US" sz="3400" dirty="0"/>
              <a:t>年获四川省教育厅表彰“抗震救灾心理援助先进个人”</a:t>
            </a:r>
            <a:endParaRPr lang="zh-CN" altLang="en-US" sz="3400" dirty="0"/>
          </a:p>
          <a:p>
            <a:pPr>
              <a:lnSpc>
                <a:spcPct val="80000"/>
              </a:lnSpc>
            </a:pPr>
            <a:r>
              <a:rPr lang="en-US" altLang="zh-CN" sz="3400" dirty="0"/>
              <a:t>2009</a:t>
            </a:r>
            <a:r>
              <a:rPr lang="zh-CN" altLang="en-US" sz="3400" dirty="0"/>
              <a:t>年四川省省级精品课</a:t>
            </a:r>
            <a:r>
              <a:rPr lang="en-US" altLang="zh-CN" sz="3400" dirty="0"/>
              <a:t>《</a:t>
            </a:r>
            <a:r>
              <a:rPr lang="zh-CN" altLang="en-US" sz="3400" dirty="0"/>
              <a:t>沟通与演讲</a:t>
            </a:r>
            <a:r>
              <a:rPr lang="en-US" altLang="zh-CN" sz="3400" dirty="0"/>
              <a:t>》</a:t>
            </a:r>
            <a:r>
              <a:rPr lang="zh-CN" altLang="en-US" sz="3400" dirty="0"/>
              <a:t>的主讲教师</a:t>
            </a:r>
            <a:endParaRPr lang="zh-CN" altLang="en-US" sz="3400" dirty="0"/>
          </a:p>
          <a:p>
            <a:pPr>
              <a:lnSpc>
                <a:spcPct val="80000"/>
              </a:lnSpc>
            </a:pPr>
            <a:r>
              <a:rPr lang="zh-CN" altLang="en-US" sz="3400" dirty="0"/>
              <a:t>参与</a:t>
            </a:r>
            <a:r>
              <a:rPr lang="en-US" altLang="zh-CN" sz="3400" dirty="0"/>
              <a:t>8</a:t>
            </a:r>
            <a:r>
              <a:rPr lang="zh-CN" altLang="en-US" sz="3400" dirty="0"/>
              <a:t>个省级课题、</a:t>
            </a:r>
            <a:r>
              <a:rPr lang="en-US" altLang="zh-CN" sz="3400" dirty="0"/>
              <a:t>1</a:t>
            </a:r>
            <a:r>
              <a:rPr lang="zh-CN" altLang="en-US" sz="3400" dirty="0"/>
              <a:t>个国家级课题的研究，主研。</a:t>
            </a:r>
            <a:endParaRPr lang="zh-CN" altLang="en-US" sz="3400" dirty="0"/>
          </a:p>
          <a:p>
            <a:pPr>
              <a:lnSpc>
                <a:spcPct val="80000"/>
              </a:lnSpc>
            </a:pPr>
            <a:r>
              <a:rPr lang="zh-CN" altLang="en-US" sz="3400" dirty="0"/>
              <a:t>主持</a:t>
            </a:r>
            <a:r>
              <a:rPr lang="en-US" altLang="zh-CN" sz="3400" dirty="0"/>
              <a:t>2</a:t>
            </a:r>
            <a:r>
              <a:rPr lang="zh-CN" altLang="en-US" sz="3400" dirty="0"/>
              <a:t>个省教育厅的重点课题，主编教材</a:t>
            </a:r>
            <a:r>
              <a:rPr lang="en-US" altLang="zh-CN" sz="3400" dirty="0"/>
              <a:t>6</a:t>
            </a:r>
            <a:r>
              <a:rPr lang="zh-CN" altLang="en-US" sz="3400" dirty="0"/>
              <a:t>部，发论文</a:t>
            </a:r>
            <a:r>
              <a:rPr lang="en-US" altLang="zh-CN" sz="3400" dirty="0"/>
              <a:t>1</a:t>
            </a:r>
            <a:r>
              <a:rPr lang="zh-CN" altLang="en-US" sz="3400" dirty="0"/>
              <a:t>8篇，核心</a:t>
            </a:r>
            <a:r>
              <a:rPr lang="en-US" altLang="zh-CN" sz="3400" dirty="0"/>
              <a:t>4</a:t>
            </a:r>
            <a:r>
              <a:rPr lang="zh-CN" altLang="en-US" sz="3400" dirty="0"/>
              <a:t>篇。</a:t>
            </a:r>
            <a:endParaRPr lang="zh-CN" altLang="en-US" sz="3400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Line 7"/>
          <p:cNvSpPr/>
          <p:nvPr/>
        </p:nvSpPr>
        <p:spPr>
          <a:xfrm>
            <a:off x="3557588" y="927100"/>
            <a:ext cx="0" cy="5761038"/>
          </a:xfrm>
          <a:prstGeom prst="line">
            <a:avLst/>
          </a:prstGeom>
          <a:ln w="254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3" name="Line 7"/>
          <p:cNvSpPr/>
          <p:nvPr/>
        </p:nvSpPr>
        <p:spPr>
          <a:xfrm>
            <a:off x="5918200" y="927100"/>
            <a:ext cx="0" cy="5761038"/>
          </a:xfrm>
          <a:prstGeom prst="line">
            <a:avLst/>
          </a:prstGeom>
          <a:ln w="254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4" name="Line 7"/>
          <p:cNvSpPr/>
          <p:nvPr/>
        </p:nvSpPr>
        <p:spPr>
          <a:xfrm>
            <a:off x="8272463" y="927100"/>
            <a:ext cx="0" cy="5761038"/>
          </a:xfrm>
          <a:prstGeom prst="line">
            <a:avLst/>
          </a:prstGeom>
          <a:ln w="254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5" name="Line 3"/>
          <p:cNvSpPr/>
          <p:nvPr/>
        </p:nvSpPr>
        <p:spPr>
          <a:xfrm>
            <a:off x="1268413" y="3962400"/>
            <a:ext cx="1007745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6086" name="Freeform 5"/>
          <p:cNvSpPr/>
          <p:nvPr/>
        </p:nvSpPr>
        <p:spPr>
          <a:xfrm>
            <a:off x="1346200" y="1216025"/>
            <a:ext cx="8685213" cy="2668588"/>
          </a:xfrm>
          <a:custGeom>
            <a:avLst/>
            <a:gdLst>
              <a:gd name="txL" fmla="*/ 0 w 3840"/>
              <a:gd name="txT" fmla="*/ 0 h 1824"/>
              <a:gd name="txR" fmla="*/ 3840 w 3840"/>
              <a:gd name="txB" fmla="*/ 1824 h 182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840" h="1824">
                <a:moveTo>
                  <a:pt x="0" y="1824"/>
                </a:moveTo>
                <a:cubicBezTo>
                  <a:pt x="252" y="1792"/>
                  <a:pt x="504" y="1760"/>
                  <a:pt x="816" y="1680"/>
                </a:cubicBezTo>
                <a:cubicBezTo>
                  <a:pt x="1128" y="1600"/>
                  <a:pt x="1544" y="1472"/>
                  <a:pt x="1872" y="1344"/>
                </a:cubicBezTo>
                <a:cubicBezTo>
                  <a:pt x="2200" y="1216"/>
                  <a:pt x="2456" y="1136"/>
                  <a:pt x="2784" y="912"/>
                </a:cubicBezTo>
                <a:cubicBezTo>
                  <a:pt x="3112" y="688"/>
                  <a:pt x="3656" y="136"/>
                  <a:pt x="3840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triangle" w="med" len="lg"/>
          </a:ln>
        </p:spPr>
        <p:txBody>
          <a:bodyPr/>
          <a:p>
            <a:endParaRPr lang="zh-CN" altLang="en-US"/>
          </a:p>
        </p:txBody>
      </p:sp>
      <p:sp>
        <p:nvSpPr>
          <p:cNvPr id="46087" name="Freeform 6"/>
          <p:cNvSpPr/>
          <p:nvPr/>
        </p:nvSpPr>
        <p:spPr>
          <a:xfrm flipV="1">
            <a:off x="1363663" y="4068763"/>
            <a:ext cx="8701087" cy="2413000"/>
          </a:xfrm>
          <a:custGeom>
            <a:avLst/>
            <a:gdLst>
              <a:gd name="txL" fmla="*/ 0 w 3840"/>
              <a:gd name="txT" fmla="*/ 0 h 1824"/>
              <a:gd name="txR" fmla="*/ 3840 w 3840"/>
              <a:gd name="txB" fmla="*/ 1824 h 182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840" h="1824">
                <a:moveTo>
                  <a:pt x="0" y="1824"/>
                </a:moveTo>
                <a:cubicBezTo>
                  <a:pt x="252" y="1792"/>
                  <a:pt x="504" y="1760"/>
                  <a:pt x="816" y="1680"/>
                </a:cubicBezTo>
                <a:cubicBezTo>
                  <a:pt x="1128" y="1600"/>
                  <a:pt x="1544" y="1472"/>
                  <a:pt x="1872" y="1344"/>
                </a:cubicBezTo>
                <a:cubicBezTo>
                  <a:pt x="2200" y="1216"/>
                  <a:pt x="2456" y="1136"/>
                  <a:pt x="2784" y="912"/>
                </a:cubicBezTo>
                <a:cubicBezTo>
                  <a:pt x="3112" y="688"/>
                  <a:pt x="3656" y="136"/>
                  <a:pt x="3840" y="0"/>
                </a:cubicBezTo>
              </a:path>
            </a:pathLst>
          </a:custGeom>
          <a:noFill/>
          <a:ln w="38100" cap="flat" cmpd="sng">
            <a:solidFill>
              <a:srgbClr val="00B0F0">
                <a:alpha val="100000"/>
              </a:srgbClr>
            </a:solidFill>
            <a:prstDash val="solid"/>
            <a:round/>
            <a:headEnd type="none" w="med" len="med"/>
            <a:tailEnd type="triangle" w="med" len="lg"/>
          </a:ln>
        </p:spPr>
        <p:txBody>
          <a:bodyPr/>
          <a:p>
            <a:endParaRPr lang="zh-CN" altLang="en-US"/>
          </a:p>
        </p:txBody>
      </p:sp>
      <p:sp>
        <p:nvSpPr>
          <p:cNvPr id="46088" name="Text Box 10"/>
          <p:cNvSpPr txBox="1"/>
          <p:nvPr/>
        </p:nvSpPr>
        <p:spPr>
          <a:xfrm>
            <a:off x="9986963" y="6329363"/>
            <a:ext cx="1322387" cy="46355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latin typeface="微软雅黑" panose="020B0503020204020204" pitchFamily="34" charset="-122"/>
              </a:rPr>
              <a:t>废才</a:t>
            </a:r>
            <a:endParaRPr lang="zh-CN" altLang="en-US" sz="2400" dirty="0">
              <a:solidFill>
                <a:srgbClr val="0066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89" name="Text Box 11"/>
          <p:cNvSpPr txBox="1"/>
          <p:nvPr/>
        </p:nvSpPr>
        <p:spPr>
          <a:xfrm>
            <a:off x="9986963" y="785813"/>
            <a:ext cx="1328737" cy="46355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人才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0" name="Text Box 15"/>
          <p:cNvSpPr txBox="1"/>
          <p:nvPr/>
        </p:nvSpPr>
        <p:spPr>
          <a:xfrm>
            <a:off x="1468438" y="4287838"/>
            <a:ext cx="2003425" cy="461962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latin typeface="微软雅黑" panose="020B0503020204020204" pitchFamily="34" charset="-122"/>
              </a:rPr>
              <a:t>自怨自艾</a:t>
            </a:r>
            <a:endParaRPr lang="zh-CN" altLang="en-US" sz="2400" dirty="0">
              <a:solidFill>
                <a:srgbClr val="0066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1" name="Text Box 16"/>
          <p:cNvSpPr txBox="1"/>
          <p:nvPr/>
        </p:nvSpPr>
        <p:spPr>
          <a:xfrm>
            <a:off x="1420813" y="2973388"/>
            <a:ext cx="2063750" cy="461962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自觉自省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2" name="Text Box 17"/>
          <p:cNvSpPr txBox="1"/>
          <p:nvPr/>
        </p:nvSpPr>
        <p:spPr>
          <a:xfrm>
            <a:off x="3621088" y="2641600"/>
            <a:ext cx="2124075" cy="458788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自律自强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3" name="Text Box 18"/>
          <p:cNvSpPr txBox="1"/>
          <p:nvPr/>
        </p:nvSpPr>
        <p:spPr>
          <a:xfrm>
            <a:off x="3535363" y="4692650"/>
            <a:ext cx="2395537" cy="461963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latin typeface="微软雅黑" panose="020B0503020204020204" pitchFamily="34" charset="-122"/>
              </a:rPr>
              <a:t>自暴自弃</a:t>
            </a:r>
            <a:endParaRPr lang="zh-CN" altLang="en-US" sz="2400" dirty="0">
              <a:solidFill>
                <a:srgbClr val="0066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4" name="Text Box 19"/>
          <p:cNvSpPr txBox="1"/>
          <p:nvPr/>
        </p:nvSpPr>
        <p:spPr>
          <a:xfrm>
            <a:off x="5810250" y="5311775"/>
            <a:ext cx="2271713" cy="461963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66FF"/>
                </a:solidFill>
                <a:latin typeface="微软雅黑" panose="020B0503020204020204" pitchFamily="34" charset="-122"/>
              </a:rPr>
              <a:t>自我否定</a:t>
            </a:r>
            <a:endParaRPr lang="zh-CN" altLang="en-US" sz="2400" dirty="0">
              <a:solidFill>
                <a:srgbClr val="0066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5" name="Text Box 20"/>
          <p:cNvSpPr txBox="1"/>
          <p:nvPr/>
        </p:nvSpPr>
        <p:spPr>
          <a:xfrm>
            <a:off x="5827713" y="2071688"/>
            <a:ext cx="2270125" cy="46355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自我认同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6" name="Text Box 23"/>
          <p:cNvSpPr txBox="1"/>
          <p:nvPr/>
        </p:nvSpPr>
        <p:spPr>
          <a:xfrm rot="1794984">
            <a:off x="5321300" y="4773613"/>
            <a:ext cx="5175250" cy="585787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微软雅黑" panose="020B0503020204020204" pitchFamily="34" charset="-122"/>
              </a:rPr>
              <a:t>沉沦加速度曲线</a:t>
            </a:r>
            <a:endParaRPr lang="zh-CN" altLang="en-US" sz="3200" dirty="0">
              <a:solidFill>
                <a:schemeClr val="folHlink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7" name="Text Box 15"/>
          <p:cNvSpPr txBox="1"/>
          <p:nvPr/>
        </p:nvSpPr>
        <p:spPr>
          <a:xfrm>
            <a:off x="1587500" y="4787900"/>
            <a:ext cx="1798638" cy="101600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晚睡懒床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学会逃课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寂寞无聊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8" name="Text Box 15"/>
          <p:cNvSpPr txBox="1"/>
          <p:nvPr/>
        </p:nvSpPr>
        <p:spPr>
          <a:xfrm>
            <a:off x="1535113" y="1770063"/>
            <a:ext cx="1800225" cy="101600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坚持自习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经常锻炼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早起早睡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099" name="Text Box 15"/>
          <p:cNvSpPr txBox="1"/>
          <p:nvPr/>
        </p:nvSpPr>
        <p:spPr>
          <a:xfrm>
            <a:off x="3789363" y="5192713"/>
            <a:ext cx="1800225" cy="1620837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盲目攀比考试挂科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通宵泡网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游戏网、恋爱高手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100" name="Text Box 15"/>
          <p:cNvSpPr txBox="1"/>
          <p:nvPr/>
        </p:nvSpPr>
        <p:spPr>
          <a:xfrm>
            <a:off x="3759200" y="1260475"/>
            <a:ext cx="1798638" cy="101600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培养爱好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考三四拿奖学金、节俭生活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101" name="Text Box 15"/>
          <p:cNvSpPr txBox="1"/>
          <p:nvPr/>
        </p:nvSpPr>
        <p:spPr>
          <a:xfrm>
            <a:off x="5905500" y="1065213"/>
            <a:ext cx="2084388" cy="101600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/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收获爱情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考证、考研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社会实践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102" name="Text Box 15"/>
          <p:cNvSpPr txBox="1"/>
          <p:nvPr/>
        </p:nvSpPr>
        <p:spPr>
          <a:xfrm>
            <a:off x="5967413" y="5740400"/>
            <a:ext cx="2266950" cy="1017588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没有心气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没有目标</a:t>
            </a:r>
            <a:b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</a:rPr>
              <a:t>重修退学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103" name="任意多边形 29"/>
          <p:cNvSpPr/>
          <p:nvPr/>
        </p:nvSpPr>
        <p:spPr>
          <a:xfrm>
            <a:off x="1377950" y="2892425"/>
            <a:ext cx="8558213" cy="1841500"/>
          </a:xfrm>
          <a:custGeom>
            <a:avLst/>
            <a:gdLst>
              <a:gd name="txL" fmla="*/ 0 w 6428792"/>
              <a:gd name="txT" fmla="*/ 0 h 3111760"/>
              <a:gd name="txR" fmla="*/ 6428792 w 6428792"/>
              <a:gd name="txB" fmla="*/ 3111760 h 3111760"/>
            </a:gdLst>
            <a:ahLst/>
            <a:cxnLst>
              <a:cxn ang="0">
                <a:pos x="0" y="589"/>
              </a:cxn>
              <a:cxn ang="0">
                <a:pos x="2382587" y="476"/>
              </a:cxn>
              <a:cxn ang="0">
                <a:pos x="3749850" y="314"/>
              </a:cxn>
              <a:cxn ang="0">
                <a:pos x="5871385" y="415"/>
              </a:cxn>
              <a:cxn ang="0">
                <a:pos x="5718930" y="476"/>
              </a:cxn>
              <a:cxn ang="0">
                <a:pos x="6076536" y="607"/>
              </a:cxn>
              <a:cxn ang="0">
                <a:pos x="9874406" y="766"/>
              </a:cxn>
              <a:cxn ang="0">
                <a:pos x="15495184" y="508"/>
              </a:cxn>
              <a:cxn ang="0">
                <a:pos x="18685379" y="367"/>
              </a:cxn>
              <a:cxn ang="0">
                <a:pos x="25065760" y="307"/>
              </a:cxn>
              <a:cxn ang="0">
                <a:pos x="29775080" y="589"/>
              </a:cxn>
              <a:cxn ang="0">
                <a:pos x="32053814" y="713"/>
              </a:cxn>
              <a:cxn ang="0">
                <a:pos x="38738008" y="225"/>
              </a:cxn>
              <a:cxn ang="0">
                <a:pos x="47093259" y="1062"/>
              </a:cxn>
              <a:cxn ang="0">
                <a:pos x="56359983" y="917"/>
              </a:cxn>
              <a:cxn ang="0">
                <a:pos x="59246361" y="84"/>
              </a:cxn>
              <a:cxn ang="0">
                <a:pos x="69272648" y="412"/>
              </a:cxn>
              <a:cxn ang="0">
                <a:pos x="76716434" y="299"/>
              </a:cxn>
              <a:cxn ang="0">
                <a:pos x="81425756" y="494"/>
              </a:cxn>
              <a:cxn ang="0">
                <a:pos x="87958026" y="829"/>
              </a:cxn>
              <a:cxn ang="0">
                <a:pos x="95098009" y="508"/>
              </a:cxn>
              <a:cxn ang="0">
                <a:pos x="104668569" y="448"/>
              </a:cxn>
            </a:cxnLst>
            <a:rect l="txL" t="txT" r="txR" b="txB"/>
            <a:pathLst>
              <a:path w="6428792" h="3111760">
                <a:moveTo>
                  <a:pt x="0" y="1556658"/>
                </a:moveTo>
                <a:cubicBezTo>
                  <a:pt x="120520" y="1433804"/>
                  <a:pt x="86237" y="1334772"/>
                  <a:pt x="146341" y="1258078"/>
                </a:cubicBezTo>
                <a:cubicBezTo>
                  <a:pt x="208545" y="1136780"/>
                  <a:pt x="194602" y="855801"/>
                  <a:pt x="230316" y="828870"/>
                </a:cubicBezTo>
                <a:cubicBezTo>
                  <a:pt x="266030" y="801939"/>
                  <a:pt x="364284" y="1024958"/>
                  <a:pt x="360623" y="1096493"/>
                </a:cubicBezTo>
                <a:cubicBezTo>
                  <a:pt x="394776" y="1096493"/>
                  <a:pt x="349160" y="1173608"/>
                  <a:pt x="351260" y="1258078"/>
                </a:cubicBezTo>
                <a:cubicBezTo>
                  <a:pt x="353360" y="1342548"/>
                  <a:pt x="330686" y="1475793"/>
                  <a:pt x="373224" y="1603311"/>
                </a:cubicBezTo>
                <a:cubicBezTo>
                  <a:pt x="415762" y="1730829"/>
                  <a:pt x="510074" y="2066731"/>
                  <a:pt x="606490" y="2023188"/>
                </a:cubicBezTo>
                <a:cubicBezTo>
                  <a:pt x="702906" y="1979645"/>
                  <a:pt x="861526" y="1517780"/>
                  <a:pt x="951722" y="1342054"/>
                </a:cubicBezTo>
                <a:cubicBezTo>
                  <a:pt x="1041918" y="1166328"/>
                  <a:pt x="1049694" y="1057470"/>
                  <a:pt x="1147665" y="968829"/>
                </a:cubicBezTo>
                <a:cubicBezTo>
                  <a:pt x="1245636" y="880188"/>
                  <a:pt x="1426029" y="712238"/>
                  <a:pt x="1539551" y="810209"/>
                </a:cubicBezTo>
                <a:cubicBezTo>
                  <a:pt x="1653073" y="908180"/>
                  <a:pt x="1757265" y="1377821"/>
                  <a:pt x="1828800" y="1556658"/>
                </a:cubicBezTo>
                <a:cubicBezTo>
                  <a:pt x="1900335" y="1735495"/>
                  <a:pt x="1877008" y="2043405"/>
                  <a:pt x="1968759" y="1883229"/>
                </a:cubicBezTo>
                <a:cubicBezTo>
                  <a:pt x="2060510" y="1723054"/>
                  <a:pt x="2225351" y="441650"/>
                  <a:pt x="2379306" y="595605"/>
                </a:cubicBezTo>
                <a:cubicBezTo>
                  <a:pt x="2533261" y="749560"/>
                  <a:pt x="2712098" y="2502160"/>
                  <a:pt x="2892490" y="2806960"/>
                </a:cubicBezTo>
                <a:cubicBezTo>
                  <a:pt x="3072882" y="3111760"/>
                  <a:pt x="3337249" y="2855168"/>
                  <a:pt x="3461657" y="2424405"/>
                </a:cubicBezTo>
                <a:cubicBezTo>
                  <a:pt x="3586065" y="1993642"/>
                  <a:pt x="3506755" y="444760"/>
                  <a:pt x="3638939" y="222380"/>
                </a:cubicBezTo>
                <a:cubicBezTo>
                  <a:pt x="3771123" y="0"/>
                  <a:pt x="4075922" y="995266"/>
                  <a:pt x="4254759" y="1090127"/>
                </a:cubicBezTo>
                <a:cubicBezTo>
                  <a:pt x="4433596" y="1184988"/>
                  <a:pt x="4587551" y="755780"/>
                  <a:pt x="4711959" y="791547"/>
                </a:cubicBezTo>
                <a:cubicBezTo>
                  <a:pt x="4836367" y="827314"/>
                  <a:pt x="4886131" y="1071466"/>
                  <a:pt x="5001208" y="1304731"/>
                </a:cubicBezTo>
                <a:cubicBezTo>
                  <a:pt x="5116285" y="1537996"/>
                  <a:pt x="5262465" y="2184919"/>
                  <a:pt x="5402424" y="2191139"/>
                </a:cubicBezTo>
                <a:cubicBezTo>
                  <a:pt x="5542383" y="2197359"/>
                  <a:pt x="5669902" y="1510005"/>
                  <a:pt x="5840963" y="1342054"/>
                </a:cubicBezTo>
                <a:cubicBezTo>
                  <a:pt x="6012024" y="1174103"/>
                  <a:pt x="6340151" y="1211425"/>
                  <a:pt x="6428792" y="1183433"/>
                </a:cubicBezTo>
              </a:path>
            </a:pathLst>
          </a:custGeom>
          <a:noFill/>
          <a:ln w="38100" cap="flat" cmpd="sng">
            <a:solidFill>
              <a:srgbClr val="FFC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104" name="Text Box 11"/>
          <p:cNvSpPr txBox="1"/>
          <p:nvPr/>
        </p:nvSpPr>
        <p:spPr>
          <a:xfrm>
            <a:off x="9986963" y="3381375"/>
            <a:ext cx="1322387" cy="463550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</a:rPr>
              <a:t>庸才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6105" name="Text Box 21"/>
          <p:cNvSpPr txBox="1"/>
          <p:nvPr/>
        </p:nvSpPr>
        <p:spPr>
          <a:xfrm rot="-1929628">
            <a:off x="5491163" y="2511425"/>
            <a:ext cx="4884737" cy="585788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微软雅黑" panose="020B0503020204020204" pitchFamily="34" charset="-122"/>
              </a:rPr>
              <a:t>成长加速度曲线</a:t>
            </a:r>
            <a:endParaRPr lang="zh-CN" altLang="en-US" sz="3200" dirty="0">
              <a:solidFill>
                <a:schemeClr val="folHlink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106" name="Line 33"/>
          <p:cNvSpPr/>
          <p:nvPr/>
        </p:nvSpPr>
        <p:spPr>
          <a:xfrm>
            <a:off x="9837738" y="3595688"/>
            <a:ext cx="373062" cy="0"/>
          </a:xfrm>
          <a:prstGeom prst="line">
            <a:avLst/>
          </a:prstGeom>
          <a:ln w="38100" cap="flat" cmpd="sng">
            <a:solidFill>
              <a:srgbClr val="FFC000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46107" name="椭圆 30"/>
          <p:cNvSpPr/>
          <p:nvPr/>
        </p:nvSpPr>
        <p:spPr>
          <a:xfrm>
            <a:off x="96838" y="3430588"/>
            <a:ext cx="1333500" cy="998537"/>
          </a:xfrm>
          <a:prstGeom prst="ellipse">
            <a:avLst/>
          </a:prstGeom>
          <a:noFill/>
          <a:ln w="25400" cap="flat" cmpd="sng">
            <a:solidFill>
              <a:srgbClr val="D9D9D9"/>
            </a:solidFill>
            <a:prstDash val="solid"/>
            <a:headEnd type="none" w="med" len="med"/>
            <a:tailEnd type="none" w="med" len="med"/>
          </a:ln>
        </p:spPr>
        <p:txBody>
          <a:bodyPr lIns="92364" tIns="46182" rIns="92364" bIns="46182" anchor="ctr"/>
          <a:p>
            <a:pPr algn="ctr"/>
            <a:r>
              <a:rPr lang="zh-CN" altLang="en-US" sz="5500" dirty="0">
                <a:latin typeface="华文行楷" panose="02010800040101010101" pitchFamily="2" charset="-122"/>
                <a:ea typeface="华文行楷" panose="02010800040101010101" pitchFamily="2" charset="-122"/>
              </a:rPr>
              <a:t>你</a:t>
            </a:r>
            <a:endParaRPr lang="zh-CN" altLang="en-US" sz="55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108" name="Text Box 28"/>
          <p:cNvSpPr txBox="1"/>
          <p:nvPr/>
        </p:nvSpPr>
        <p:spPr>
          <a:xfrm>
            <a:off x="623888" y="455613"/>
            <a:ext cx="8921750" cy="585787"/>
          </a:xfrm>
          <a:prstGeom prst="rect">
            <a:avLst/>
          </a:prstGeom>
          <a:noFill/>
          <a:ln w="9525">
            <a:noFill/>
          </a:ln>
        </p:spPr>
        <p:txBody>
          <a:bodyPr lIns="92364" tIns="46182" rIns="92364" bIns="46182">
            <a:spAutoFit/>
          </a:bodyPr>
          <a:p>
            <a:pPr eaLnBrk="1" hangingPunct="1"/>
            <a:r>
              <a:rPr lang="zh-CN" altLang="en-US" sz="3200" dirty="0">
                <a:latin typeface="微软雅黑" panose="020B0503020204020204" pitchFamily="34" charset="-122"/>
              </a:rPr>
              <a:t>      </a:t>
            </a:r>
            <a:r>
              <a:rPr lang="en-US" altLang="zh-CN" sz="3200" dirty="0">
                <a:latin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</a:rPr>
              <a:t>、怎么度过我的大学生活？</a:t>
            </a:r>
            <a:endParaRPr lang="zh-CN" altLang="en-US" sz="3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3"/>
          <p:cNvSpPr txBox="1"/>
          <p:nvPr/>
        </p:nvSpPr>
        <p:spPr>
          <a:xfrm>
            <a:off x="1090613" y="2852738"/>
            <a:ext cx="220662" cy="557212"/>
          </a:xfrm>
          <a:prstGeom prst="rect">
            <a:avLst/>
          </a:prstGeom>
          <a:noFill/>
          <a:ln w="9525">
            <a:noFill/>
          </a:ln>
        </p:spPr>
        <p:txBody>
          <a:bodyPr wrap="none" lIns="109957" tIns="54978" rIns="109957" bIns="54978">
            <a:spAutoFit/>
          </a:bodyPr>
          <a:p>
            <a:pPr algn="ctr" eaLnBrk="1" hangingPunct="1"/>
            <a:endParaRPr lang="zh-CN" altLang="en-US" sz="29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07" name="Rectangle 4"/>
          <p:cNvSpPr>
            <a:spLocks noGrp="1"/>
          </p:cNvSpPr>
          <p:nvPr>
            <p:ph idx="1"/>
          </p:nvPr>
        </p:nvSpPr>
        <p:spPr>
          <a:xfrm>
            <a:off x="814388" y="188913"/>
            <a:ext cx="10788650" cy="136683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70000"/>
              </a:lnSpc>
            </a:pPr>
            <a:endParaRPr lang="en-US" altLang="zh-CN" sz="1900" dirty="0"/>
          </a:p>
          <a:p>
            <a:pPr eaLnBrk="1" hangingPunct="1">
              <a:lnSpc>
                <a:spcPct val="70000"/>
              </a:lnSpc>
            </a:pPr>
            <a:endParaRPr lang="en-US" altLang="zh-CN" sz="1900" dirty="0"/>
          </a:p>
          <a:p>
            <a:pPr eaLnBrk="1" hangingPunct="1">
              <a:lnSpc>
                <a:spcPct val="70000"/>
              </a:lnSpc>
            </a:pPr>
            <a:endParaRPr lang="en-US" altLang="zh-CN" sz="1900" dirty="0"/>
          </a:p>
          <a:p>
            <a:pPr eaLnBrk="1" hangingPunct="1">
              <a:lnSpc>
                <a:spcPct val="70000"/>
              </a:lnSpc>
            </a:pPr>
            <a:r>
              <a:rPr lang="zh-CN" altLang="en-US" sz="4400" dirty="0"/>
              <a:t>开启人生的新时代</a:t>
            </a:r>
            <a:endParaRPr lang="zh-CN" altLang="zh-CN" sz="4400" dirty="0"/>
          </a:p>
        </p:txBody>
      </p:sp>
      <p:sp>
        <p:nvSpPr>
          <p:cNvPr id="45060" name="Rectangle 4"/>
          <p:cNvSpPr>
            <a:spLocks noGrp="1"/>
          </p:cNvSpPr>
          <p:nvPr/>
        </p:nvSpPr>
        <p:spPr>
          <a:xfrm>
            <a:off x="0" y="1700213"/>
            <a:ext cx="11760200" cy="4681537"/>
          </a:xfrm>
          <a:prstGeom prst="rect">
            <a:avLst/>
          </a:prstGeom>
          <a:solidFill>
            <a:schemeClr val="bg1">
              <a:alpha val="49019"/>
            </a:schemeClr>
          </a:solidFill>
          <a:ln w="9525">
            <a:noFill/>
          </a:ln>
        </p:spPr>
        <p:txBody>
          <a:bodyPr lIns="109957" tIns="54978" rIns="109957" bIns="54978"/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400" dirty="0">
                <a:latin typeface="Calibri" panose="020F0502020204030204" pitchFamily="34" charset="0"/>
              </a:rPr>
              <a:t>      </a:t>
            </a:r>
            <a:r>
              <a:rPr lang="zh-CN" altLang="en-US" sz="3800" dirty="0">
                <a:solidFill>
                  <a:srgbClr val="FF0000"/>
                </a:solidFill>
                <a:latin typeface="Calibri" panose="020F0502020204030204" pitchFamily="34" charset="0"/>
              </a:rPr>
              <a:t>“</a:t>
            </a:r>
            <a:r>
              <a:rPr lang="zh-CN" altLang="en-US" sz="3800" dirty="0">
                <a:solidFill>
                  <a:srgbClr val="FF0000"/>
                </a:solidFill>
                <a:latin typeface="楷体_GB2312" panose="02010609030101010101" pitchFamily="1" charset="-122"/>
              </a:rPr>
              <a:t>第一次</a:t>
            </a:r>
            <a:r>
              <a:rPr lang="zh-CN" altLang="en-US" sz="3800" dirty="0">
                <a:solidFill>
                  <a:srgbClr val="FF0000"/>
                </a:solidFill>
                <a:latin typeface="Calibri" panose="020F0502020204030204" pitchFamily="34" charset="0"/>
              </a:rPr>
              <a:t>”</a:t>
            </a:r>
            <a:r>
              <a:rPr lang="en-US" altLang="zh-CN" sz="3800" dirty="0">
                <a:solidFill>
                  <a:srgbClr val="FF0000"/>
                </a:solidFill>
                <a:latin typeface="楷体_GB2312" panose="02010609030101010101" pitchFamily="1" charset="-122"/>
              </a:rPr>
              <a:t>:</a:t>
            </a:r>
            <a:endParaRPr lang="en-US" altLang="zh-CN" sz="3800" dirty="0">
              <a:solidFill>
                <a:srgbClr val="FF0000"/>
              </a:solidFill>
              <a:latin typeface="楷体_GB2312" panose="02010609030101010101" pitchFamily="1" charset="-122"/>
            </a:endParaRPr>
          </a:p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zh-CN" sz="3800" dirty="0">
                <a:latin typeface="楷体_GB2312" panose="02010609030101010101" pitchFamily="1" charset="-122"/>
              </a:rPr>
              <a:t>  </a:t>
            </a: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第一次开始追逐自己的理想、兴趣；</a:t>
            </a:r>
            <a:endParaRPr lang="zh-CN" altLang="en-US" sz="3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第一次独立参与团体和社会生活；</a:t>
            </a:r>
            <a:endParaRPr lang="zh-CN" altLang="en-US" sz="3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第一次有机会在学习理论的时候亲身实践</a:t>
            </a:r>
            <a:endParaRPr lang="zh-CN" altLang="en-US" sz="3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第一次自由处置生活、学习中的各类问题</a:t>
            </a:r>
            <a:r>
              <a:rPr lang="en-US" altLang="zh-CN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自由支配自己的时间。</a:t>
            </a:r>
            <a:endParaRPr lang="zh-CN" altLang="en-US" sz="3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indent="-41148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2900" dirty="0">
                <a:latin typeface="Calibri" panose="020F0502020204030204" pitchFamily="34" charset="0"/>
              </a:rPr>
              <a:t>   </a:t>
            </a:r>
            <a:endParaRPr lang="zh-CN" altLang="en-US" sz="29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3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>
                                            <p:txEl>
                                              <p:charRg st="3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>
                                            <p:txEl>
                                              <p:charRg st="3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5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0">
                                            <p:txEl>
                                              <p:charRg st="5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0">
                                            <p:txEl>
                                              <p:charRg st="5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0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0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4"/>
          <p:cNvSpPr>
            <a:spLocks noChangeArrowheads="1"/>
          </p:cNvSpPr>
          <p:nvPr/>
        </p:nvSpPr>
        <p:spPr bwMode="auto">
          <a:xfrm>
            <a:off x="720725" y="592138"/>
            <a:ext cx="5664200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9957" tIns="54978" rIns="109957" bIns="5497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社   团   活   动</a:t>
            </a:r>
            <a:endParaRPr kumimoji="0" lang="zh-CN" altLang="en-US" sz="3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56323" name="Picture 6" descr="2007模拟法庭最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0838" y="1268413"/>
            <a:ext cx="4221162" cy="388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AutoShape 7">
            <a:hlinkClick r:id="rId2" action="ppaction://hlinksldjump"/>
          </p:cNvPr>
          <p:cNvSpPr/>
          <p:nvPr/>
        </p:nvSpPr>
        <p:spPr>
          <a:xfrm>
            <a:off x="11568113" y="6321425"/>
            <a:ext cx="406400" cy="5365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9957" tIns="54978" rIns="109957" bIns="54978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6325" name="Rectangle 8"/>
          <p:cNvSpPr/>
          <p:nvPr/>
        </p:nvSpPr>
        <p:spPr>
          <a:xfrm>
            <a:off x="0" y="5457825"/>
            <a:ext cx="12192000" cy="1157288"/>
          </a:xfrm>
          <a:prstGeom prst="rect">
            <a:avLst/>
          </a:prstGeom>
          <a:noFill/>
          <a:ln w="9525">
            <a:noFill/>
          </a:ln>
        </p:spPr>
        <p:txBody>
          <a:bodyPr lIns="109957" tIns="54978" rIns="109957" bIns="54978">
            <a:spAutoFit/>
          </a:bodyPr>
          <a:p>
            <a:r>
              <a:rPr lang="zh-CN" altLang="en-US" sz="3400" dirty="0">
                <a:solidFill>
                  <a:srgbClr val="FF0000"/>
                </a:solidFill>
                <a:latin typeface="Calibri" panose="020F0502020204030204" pitchFamily="34" charset="0"/>
              </a:rPr>
              <a:t>    根据自己的特点、爱好、时间，积极参与活动，增长见识发挥潜能，合理安排课余生活，锻炼组织和交往能力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</a:rPr>
              <a:t>。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56326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625" y="1119188"/>
            <a:ext cx="4191000" cy="404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内容占位符 3" descr="QQ图片201511291152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00" y="974725"/>
            <a:ext cx="4292600" cy="451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2295525" y="803275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大学教育目的最重要是育人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36728" y="1719618"/>
          <a:ext cx="11068335" cy="367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1897063" y="4586288"/>
            <a:ext cx="8339138" cy="7778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大学阶段一系列人生课题：做什么人？怎样做人？什么生活有意义？什么人生有价值？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矩形 11"/>
          <p:cNvSpPr/>
          <p:nvPr/>
        </p:nvSpPr>
        <p:spPr>
          <a:xfrm>
            <a:off x="823913" y="5540375"/>
            <a:ext cx="101758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步入人生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新阶段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，确立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新目标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，开启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新征程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，需要对新时代有深入的了解和真切的感悟，做一个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时代新人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3"/>
          <p:cNvSpPr>
            <a:spLocks noGrp="1"/>
          </p:cNvSpPr>
          <p:nvPr>
            <p:ph sz="half" idx="1" hasCustomPrompt="1"/>
          </p:nvPr>
        </p:nvSpPr>
        <p:spPr>
          <a:xfrm>
            <a:off x="490538" y="1712913"/>
            <a:ext cx="6096000" cy="4495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爱因斯坦也曾指出：“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用专业知识教育人是不够的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。通过专业教育，他可能成为一种有用的机器，但是不能成为一个全面发展的人。要使学生对价值有所理解并产生热烈的激情，那是最基本的。他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必须获得对美和道德上的善和鲜明的辨别力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。否则，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他连同他的专业知识就更像一只受过很好训练的狗，而不像一个和谐发展的人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227" name="Picture 5" descr="d0fbc201ee2b542e7bec2c2d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1214438"/>
            <a:ext cx="4921250" cy="394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1"/>
          <p:cNvSpPr>
            <a:spLocks noGrp="1"/>
          </p:cNvSpPr>
          <p:nvPr>
            <p:ph type="title"/>
          </p:nvPr>
        </p:nvSpPr>
        <p:spPr>
          <a:xfrm>
            <a:off x="1941513" y="722313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）从国外来看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 hasCustomPrompt="1"/>
          </p:nvPr>
        </p:nvGraphicFramePr>
        <p:xfrm>
          <a:off x="637536" y="1528384"/>
          <a:ext cx="10972800" cy="4527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2"/>
          </p:nvPr>
        </p:nvSpPr>
        <p:spPr>
          <a:xfrm>
            <a:off x="504825" y="1677988"/>
            <a:ext cx="5608638" cy="3371850"/>
          </a:xfrm>
        </p:spPr>
        <p:txBody>
          <a:bodyPr vert="horz" wrap="square" lIns="91440" tIns="0" rIns="91440" bIns="45720" numCol="1" anchor="t" anchorCtr="0" compatLnSpc="1">
            <a:norm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anose="05020102010507070707"/>
              <a:buChar char="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要使人真正成为有修养的人，必须具备三个品质：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渊博的知识、思维的习惯和高尚的情操。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知识不多，就是愚昧；不习惯思维，就是粗鲁和愚笨；没有高尚的情操，就是卑俗。                    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anose="05020102010507070707"/>
              <a:buChar char="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车尔尼雪夫斯基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anose="05020102010507070707"/>
              <a:buChar char=""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4275" name="内容占位符 5" descr="timg (4).jpg"/>
          <p:cNvPicPr>
            <a:picLocks noGrp="1" noChangeAspect="1"/>
          </p:cNvPicPr>
          <p:nvPr>
            <p:ph sz="quarter" idx="4"/>
          </p:nvPr>
        </p:nvPicPr>
        <p:blipFill>
          <a:blip r:embed="rId1"/>
          <a:srcRect/>
          <a:stretch>
            <a:fillRect/>
          </a:stretch>
        </p:blipFill>
        <p:spPr>
          <a:xfrm>
            <a:off x="6762750" y="1143000"/>
            <a:ext cx="4579938" cy="4676775"/>
          </a:xfr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666750" y="857250"/>
            <a:ext cx="11010900" cy="704850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（２）从国内来看</a:t>
            </a:r>
            <a:endParaRPr lang="zh-CN" altLang="en-US" sz="32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6323" name="Rectangle 3"/>
          <p:cNvSpPr>
            <a:spLocks noGrp="1"/>
          </p:cNvSpPr>
          <p:nvPr>
            <p:ph sz="half" idx="1" hasCustomPrompt="1"/>
          </p:nvPr>
        </p:nvSpPr>
        <p:spPr>
          <a:xfrm>
            <a:off x="571500" y="3000375"/>
            <a:ext cx="5429250" cy="2000250"/>
          </a:xfrm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大学之道，在明明德，在亲民，在止于至善。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大学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ClrTx/>
              <a:buSzTx/>
              <a:buFont typeface="Wingdings" panose="05000000000000000000" pitchFamily="2" charset="2"/>
            </a:pPr>
            <a:endParaRPr lang="zh-CN" altLang="en-US" b="1" dirty="0">
              <a:ea typeface="楷体_GB2312" panose="02010609030101010101" pitchFamily="1" charset="-122"/>
            </a:endParaRPr>
          </a:p>
        </p:txBody>
      </p:sp>
      <p:pic>
        <p:nvPicPr>
          <p:cNvPr id="56324" name="图片 4" descr="oYYBAFSiJSeAJh-RAAFZq2X3Qws059_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0" y="2000250"/>
            <a:ext cx="5449888" cy="408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3"/>
          <p:cNvSpPr>
            <a:spLocks noGrp="1"/>
          </p:cNvSpPr>
          <p:nvPr>
            <p:ph idx="1" hasCustomPrompt="1"/>
          </p:nvPr>
        </p:nvSpPr>
        <p:spPr>
          <a:xfrm>
            <a:off x="285750" y="1501775"/>
            <a:ext cx="7165975" cy="43227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梁启超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在他所写的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为学与做人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大胆地指出，青年学生进学校求学问最终的目的就是为了学做人。他说：“你在学校里学的数学、几何、物理、化学、历史、哲学、经济等等，不过都是做人所需要的一种手段，不能说专靠这些便达到做人的目的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任凭你这些件件学得精通，你能够成个人不能成个人还是个问题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dirty="0"/>
          </a:p>
        </p:txBody>
      </p:sp>
      <p:pic>
        <p:nvPicPr>
          <p:cNvPr id="57347" name="Picture 5" descr="180px-Liang_qichao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25" y="1517650"/>
            <a:ext cx="3629025" cy="361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3"/>
          <p:cNvSpPr>
            <a:spLocks noGrp="1"/>
          </p:cNvSpPr>
          <p:nvPr>
            <p:ph sz="half" idx="1" hasCustomPrompt="1"/>
          </p:nvPr>
        </p:nvSpPr>
        <p:spPr>
          <a:xfrm>
            <a:off x="476250" y="2159000"/>
            <a:ext cx="6578600" cy="3749675"/>
          </a:xfrm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学会做人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是中华民族优秀的文化传统，也是现代社会的普遍法则，中外一致，古今同理。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居里夫人去世后，爱因斯坦在评价居里夫人时说过：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第一流人物对时代和历史进程的意义，在其道德品质方面，也许比单纯的才智成就方面更大。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ClrTx/>
              <a:buSzTx/>
              <a:buFont typeface="Wingdings" panose="05000000000000000000" pitchFamily="2" charset="2"/>
            </a:pPr>
            <a:endParaRPr lang="en-US" altLang="zh-CN" sz="2800" dirty="0">
              <a:ea typeface="楷体_GB2312" panose="02010609030101010101" pitchFamily="1" charset="-122"/>
            </a:endParaRPr>
          </a:p>
        </p:txBody>
      </p:sp>
      <p:pic>
        <p:nvPicPr>
          <p:cNvPr id="58371" name="Picture 5" descr="居里夫人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288" y="1825625"/>
            <a:ext cx="4500562" cy="437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46063"/>
            <a:ext cx="5827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（一）大学是人生发展重要期，三观形成关键期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58373" name="Rectangle 2"/>
          <p:cNvSpPr>
            <a:spLocks noGrp="1"/>
          </p:cNvSpPr>
          <p:nvPr>
            <p:ph type="title"/>
          </p:nvPr>
        </p:nvSpPr>
        <p:spPr>
          <a:xfrm>
            <a:off x="666750" y="993775"/>
            <a:ext cx="11010900" cy="704850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）从整体来看</a:t>
            </a:r>
            <a:endParaRPr lang="zh-CN" altLang="en-US" sz="32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br>
              <a:rPr lang="zh-CN" altLang="zh-CN" sz="5300" b="0" dirty="0"/>
            </a:br>
            <a:br>
              <a:rPr lang="zh-CN" altLang="en-US" sz="5300" b="0" dirty="0"/>
            </a:br>
            <a:endParaRPr lang="zh-CN" altLang="en-US" sz="5300" b="0" dirty="0"/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431800" y="1916113"/>
            <a:ext cx="10972800" cy="4525962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400" dirty="0"/>
              <a:t>多次获学校“先进个人”“教学质量突出贡献奖”“赛课二等奖”；市级、省级、全国级论文一、二、三等奖。</a:t>
            </a:r>
            <a:endParaRPr lang="zh-CN" altLang="en-US" sz="3400" dirty="0"/>
          </a:p>
          <a:p>
            <a:pPr eaLnBrk="1" hangingPunct="1"/>
            <a:r>
              <a:rPr lang="zh-CN" altLang="en-US" sz="3400" dirty="0"/>
              <a:t>电话：</a:t>
            </a:r>
            <a:r>
              <a:rPr lang="en-US" altLang="zh-CN" sz="3400" dirty="0"/>
              <a:t>13689076081</a:t>
            </a:r>
            <a:endParaRPr lang="zh-CN" altLang="en-US" sz="3400" dirty="0"/>
          </a:p>
          <a:p>
            <a:pPr eaLnBrk="1" hangingPunct="1"/>
            <a:r>
              <a:rPr lang="zh-CN" altLang="en-US" sz="3400" dirty="0"/>
              <a:t>邮箱：1478311849</a:t>
            </a:r>
            <a:r>
              <a:rPr lang="en-US" altLang="zh-CN" sz="3400" dirty="0"/>
              <a:t>@</a:t>
            </a:r>
            <a:r>
              <a:rPr lang="zh-CN" altLang="en-US" sz="3400" dirty="0"/>
              <a:t>qq</a:t>
            </a:r>
            <a:r>
              <a:rPr lang="en-US" altLang="zh-CN" sz="3400" dirty="0"/>
              <a:t>.com</a:t>
            </a:r>
            <a:endParaRPr lang="en-US" altLang="zh-CN" sz="3400" dirty="0"/>
          </a:p>
          <a:p>
            <a:pPr eaLnBrk="1" hangingPunct="1"/>
            <a:endParaRPr lang="en-US" altLang="zh-CN" sz="3400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582613" y="522288"/>
            <a:ext cx="10915650" cy="704850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（二）了解历史方位：中国特色社会主义进入到新时代</a:t>
            </a:r>
            <a:endParaRPr lang="zh-CN" altLang="en-US" sz="32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 hasCustomPrompt="1"/>
          </p:nvPr>
        </p:nvGraphicFramePr>
        <p:xfrm>
          <a:off x="1460310" y="3207223"/>
          <a:ext cx="9184943" cy="2780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9396" name="矩形 10"/>
          <p:cNvSpPr/>
          <p:nvPr/>
        </p:nvSpPr>
        <p:spPr>
          <a:xfrm>
            <a:off x="955675" y="2333625"/>
            <a:ext cx="10167938" cy="47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）进入新时代“三个意味着”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7" name="矩形 10"/>
          <p:cNvSpPr/>
          <p:nvPr/>
        </p:nvSpPr>
        <p:spPr>
          <a:xfrm>
            <a:off x="1079500" y="1476375"/>
            <a:ext cx="10167938" cy="47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9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新时代是理解当前历史方位的关键词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7575" y="830263"/>
            <a:ext cx="8763000" cy="6508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）新时代“五个是”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 hasCustomPrompt="1"/>
          </p:nvPr>
        </p:nvGraphicFramePr>
        <p:xfrm>
          <a:off x="678479" y="1787691"/>
          <a:ext cx="10972800" cy="4527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标题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11106150" cy="633413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当代青年与新时代共同前进</a:t>
            </a:r>
            <a:endParaRPr lang="zh-CN" altLang="en-US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3" name="内容占位符 2"/>
          <p:cNvSpPr>
            <a:spLocks noGrp="1"/>
          </p:cNvSpPr>
          <p:nvPr>
            <p:ph idx="1" hasCustomPrompt="1"/>
          </p:nvPr>
        </p:nvSpPr>
        <p:spPr>
          <a:xfrm>
            <a:off x="666750" y="1774825"/>
            <a:ext cx="7072313" cy="4329113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新时代既是近代以来中华民族发展的最好时代，也是实现中华民族伟大复兴的最关键时代。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广大青年既拥有广阔发展空间，也承载着伟大时代使命。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希望每一个青年都成为社会主义建设者和接班人，不辱时代使命，不负人民期望。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对广大青年来说，这是最大的人生际遇，也是最大的人生考验。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dirty="0"/>
          </a:p>
        </p:txBody>
      </p:sp>
      <p:pic>
        <p:nvPicPr>
          <p:cNvPr id="61444" name="图片 3" descr="u=1230353385,1202676586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6863" y="2273300"/>
            <a:ext cx="393382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573088" y="1550988"/>
            <a:ext cx="5446712" cy="2543175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实现中华民族伟大复兴，是近代以来中国人民最伟大的梦想，我们称之为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“中国梦”，基本内涵是实现国家富强、民族振兴、人民幸福。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62467" name="内容占位符 6" descr="c75c10385343fbf2bbd0cb16b27eca8065388f02.jpg"/>
          <p:cNvPicPr>
            <a:picLocks noGrp="1" noChangeAspect="1"/>
          </p:cNvPicPr>
          <p:nvPr>
            <p:ph sz="half" idx="2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6437313" y="1997075"/>
            <a:ext cx="5384800" cy="2767013"/>
          </a:xfrm>
        </p:spPr>
      </p:pic>
      <p:sp>
        <p:nvSpPr>
          <p:cNvPr id="62468" name="Rectangle 2"/>
          <p:cNvSpPr>
            <a:spLocks noGrp="1"/>
          </p:cNvSpPr>
          <p:nvPr>
            <p:ph type="title"/>
          </p:nvPr>
        </p:nvSpPr>
        <p:spPr>
          <a:xfrm>
            <a:off x="163513" y="204788"/>
            <a:ext cx="5240337" cy="652462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20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（二）中国特色社会主义新时代的育人目标</a:t>
            </a:r>
            <a:endParaRPr lang="zh-CN" altLang="en-US" sz="20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2469" name="内容占位符 2"/>
          <p:cNvSpPr txBox="1"/>
          <p:nvPr/>
        </p:nvSpPr>
        <p:spPr>
          <a:xfrm>
            <a:off x="477838" y="3971925"/>
            <a:ext cx="5976937" cy="1951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455930" indent="-455930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中国梦是历史的、现实的，也是未来的。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5930" indent="-455930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中国梦是国家的、民族的，也是每一个中国人的。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1438" y="1981200"/>
            <a:ext cx="1298575" cy="219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TextBox 2"/>
          <p:cNvSpPr txBox="1"/>
          <p:nvPr/>
        </p:nvSpPr>
        <p:spPr>
          <a:xfrm>
            <a:off x="463550" y="765175"/>
            <a:ext cx="100726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　　</a:t>
            </a:r>
            <a:endParaRPr lang="zh-CN" alt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6345" y="1981528"/>
            <a:ext cx="5352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FFF200"/>
                    </a:gs>
                    <a:gs pos="34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新时代给我们带来了些什么？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FFF200"/>
                  </a:gs>
                  <a:gs pos="34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49450" y="1114425"/>
            <a:ext cx="7194550" cy="862013"/>
            <a:chOff x="-699927" y="868506"/>
            <a:chExt cx="7194487" cy="861695"/>
          </a:xfrm>
        </p:grpSpPr>
        <p:sp>
          <p:nvSpPr>
            <p:cNvPr id="6" name="9"/>
            <p:cNvSpPr txBox="1"/>
            <p:nvPr/>
          </p:nvSpPr>
          <p:spPr>
            <a:xfrm>
              <a:off x="-699927" y="868506"/>
              <a:ext cx="3435256" cy="86169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L="0" marR="0" lvl="1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《哪吒之魔童降世》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1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549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5" name="椭圆 51"/>
          <p:cNvSpPr/>
          <p:nvPr/>
        </p:nvSpPr>
        <p:spPr>
          <a:xfrm>
            <a:off x="6826250" y="2746375"/>
            <a:ext cx="447675" cy="447675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2"/>
          <p:cNvSpPr>
            <a:spLocks noChangeArrowheads="1"/>
          </p:cNvSpPr>
          <p:nvPr/>
        </p:nvSpPr>
        <p:spPr bwMode="auto">
          <a:xfrm>
            <a:off x="6826250" y="3941763"/>
            <a:ext cx="447675" cy="4476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7" name="椭圆 53"/>
          <p:cNvSpPr/>
          <p:nvPr/>
        </p:nvSpPr>
        <p:spPr>
          <a:xfrm>
            <a:off x="6826250" y="5138738"/>
            <a:ext cx="447675" cy="447675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54"/>
          <p:cNvSpPr>
            <a:spLocks noChangeArrowheads="1"/>
          </p:cNvSpPr>
          <p:nvPr/>
        </p:nvSpPr>
        <p:spPr bwMode="auto">
          <a:xfrm>
            <a:off x="7650163" y="2401888"/>
            <a:ext cx="42672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川影师生陈浩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（配音指导）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、吕艳婷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（少年哪吒）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、张珈铭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（太乙真人）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领衔配音团队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9" name="文本框 55"/>
          <p:cNvSpPr>
            <a:spLocks noChangeArrowheads="1"/>
          </p:cNvSpPr>
          <p:nvPr/>
        </p:nvSpPr>
        <p:spPr bwMode="auto">
          <a:xfrm>
            <a:off x="7650163" y="3597275"/>
            <a:ext cx="3700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票房达45.3亿人民币，登顶全球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单一市场票房最高动画电影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0" name="文本框 56"/>
          <p:cNvSpPr>
            <a:spLocks noChangeArrowheads="1"/>
          </p:cNvSpPr>
          <p:nvPr/>
        </p:nvSpPr>
        <p:spPr bwMode="auto">
          <a:xfrm>
            <a:off x="7649571" y="4809012"/>
            <a:ext cx="3861303" cy="460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2019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暑假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最火爆的国产电影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538" y="2136775"/>
            <a:ext cx="5226050" cy="41989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5546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" y="100013"/>
            <a:ext cx="1373188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04102" y="191656"/>
            <a:ext cx="749239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FFF200"/>
                    </a:gs>
                    <a:gs pos="34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中国梦和我们大学生个人的梦想紧密相连</a:t>
            </a: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FFF200"/>
                  </a:gs>
                  <a:gs pos="34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FFF200"/>
                  </a:gs>
                  <a:gs pos="34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FFF200"/>
                    </a:gs>
                    <a:gs pos="34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案例一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FFF200"/>
                  </a:gs>
                  <a:gs pos="34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r="100000" b="100000"/>
                </a:path>
              </a:gra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/>
      <p:bldP spid="19" grpId="0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033713" y="517525"/>
            <a:ext cx="6110287" cy="596900"/>
            <a:chOff x="384045" y="271186"/>
            <a:chExt cx="6110515" cy="597320"/>
          </a:xfrm>
        </p:grpSpPr>
        <p:sp>
          <p:nvSpPr>
            <p:cNvPr id="6" name="9"/>
            <p:cNvSpPr txBox="1"/>
            <p:nvPr/>
          </p:nvSpPr>
          <p:spPr>
            <a:xfrm>
              <a:off x="1719108" y="271186"/>
              <a:ext cx="3435256" cy="43053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1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《红星照耀中国》</a:t>
              </a:r>
              <a:endParaRPr kumimoji="0" lang="zh-CN" altLang="en-US" sz="2800" b="0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cxnSp>
          <p:nvCxnSpPr>
            <p:cNvPr id="66572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5" name="椭圆 51"/>
          <p:cNvSpPr/>
          <p:nvPr/>
        </p:nvSpPr>
        <p:spPr>
          <a:xfrm>
            <a:off x="6826250" y="2746375"/>
            <a:ext cx="447675" cy="447675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2"/>
          <p:cNvSpPr>
            <a:spLocks noChangeArrowheads="1"/>
          </p:cNvSpPr>
          <p:nvPr/>
        </p:nvSpPr>
        <p:spPr bwMode="auto">
          <a:xfrm>
            <a:off x="6826250" y="3941763"/>
            <a:ext cx="447675" cy="4476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微软雅黑" panose="020B0503020204020204" pitchFamily="34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7" name="椭圆 53"/>
          <p:cNvSpPr/>
          <p:nvPr/>
        </p:nvSpPr>
        <p:spPr>
          <a:xfrm>
            <a:off x="6826250" y="5138738"/>
            <a:ext cx="447675" cy="447675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54"/>
          <p:cNvSpPr>
            <a:spLocks noChangeArrowheads="1"/>
          </p:cNvSpPr>
          <p:nvPr/>
        </p:nvSpPr>
        <p:spPr bwMode="auto">
          <a:xfrm>
            <a:off x="7650163" y="2401888"/>
            <a:ext cx="47783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川影协拍，电影学科带头人王冀邢导演、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摄影系主任罗逊担任摄影指导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9" name="文本框 55"/>
          <p:cNvSpPr>
            <a:spLocks noChangeArrowheads="1"/>
          </p:cNvSpPr>
          <p:nvPr/>
        </p:nvSpPr>
        <p:spPr bwMode="auto">
          <a:xfrm>
            <a:off x="7650163" y="3597275"/>
            <a:ext cx="4379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入围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“庆祝中华人民共和国成立70周年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优秀国产新片展映7部重点影片之一”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0" name="文本框 56"/>
          <p:cNvSpPr>
            <a:spLocks noChangeArrowheads="1"/>
          </p:cNvSpPr>
          <p:nvPr/>
        </p:nvSpPr>
        <p:spPr bwMode="auto">
          <a:xfrm>
            <a:off x="7650163" y="4808538"/>
            <a:ext cx="3243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英雄史诗点燃信仰初心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5663" y="2066925"/>
            <a:ext cx="5226050" cy="41989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6570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" y="100013"/>
            <a:ext cx="1373188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5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/>
      <p:bldP spid="19" grpId="0"/>
      <p:bldP spid="20" grpId="0"/>
      <p:bldP spid="2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8" y="4737100"/>
            <a:ext cx="2413000" cy="2170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Freeform 102"/>
          <p:cNvSpPr>
            <a:spLocks noEditPoints="1"/>
          </p:cNvSpPr>
          <p:nvPr/>
        </p:nvSpPr>
        <p:spPr bwMode="auto">
          <a:xfrm>
            <a:off x="674692" y="745516"/>
            <a:ext cx="361950" cy="447675"/>
          </a:xfrm>
          <a:custGeom>
            <a:avLst/>
            <a:gdLst>
              <a:gd name="T0" fmla="*/ 154 w 163"/>
              <a:gd name="T1" fmla="*/ 54 h 201"/>
              <a:gd name="T2" fmla="*/ 163 w 163"/>
              <a:gd name="T3" fmla="*/ 70 h 201"/>
              <a:gd name="T4" fmla="*/ 123 w 163"/>
              <a:gd name="T5" fmla="*/ 139 h 201"/>
              <a:gd name="T6" fmla="*/ 121 w 163"/>
              <a:gd name="T7" fmla="*/ 139 h 201"/>
              <a:gd name="T8" fmla="*/ 124 w 163"/>
              <a:gd name="T9" fmla="*/ 156 h 201"/>
              <a:gd name="T10" fmla="*/ 79 w 163"/>
              <a:gd name="T11" fmla="*/ 201 h 201"/>
              <a:gd name="T12" fmla="*/ 35 w 163"/>
              <a:gd name="T13" fmla="*/ 156 h 201"/>
              <a:gd name="T14" fmla="*/ 39 w 163"/>
              <a:gd name="T15" fmla="*/ 137 h 201"/>
              <a:gd name="T16" fmla="*/ 0 w 163"/>
              <a:gd name="T17" fmla="*/ 70 h 201"/>
              <a:gd name="T18" fmla="*/ 9 w 163"/>
              <a:gd name="T19" fmla="*/ 54 h 201"/>
              <a:gd name="T20" fmla="*/ 49 w 163"/>
              <a:gd name="T21" fmla="*/ 123 h 201"/>
              <a:gd name="T22" fmla="*/ 63 w 163"/>
              <a:gd name="T23" fmla="*/ 115 h 201"/>
              <a:gd name="T24" fmla="*/ 25 w 163"/>
              <a:gd name="T25" fmla="*/ 48 h 201"/>
              <a:gd name="T26" fmla="*/ 11 w 163"/>
              <a:gd name="T27" fmla="*/ 48 h 201"/>
              <a:gd name="T28" fmla="*/ 20 w 163"/>
              <a:gd name="T29" fmla="*/ 32 h 201"/>
              <a:gd name="T30" fmla="*/ 136 w 163"/>
              <a:gd name="T31" fmla="*/ 32 h 201"/>
              <a:gd name="T32" fmla="*/ 145 w 163"/>
              <a:gd name="T33" fmla="*/ 48 h 201"/>
              <a:gd name="T34" fmla="*/ 138 w 163"/>
              <a:gd name="T35" fmla="*/ 48 h 201"/>
              <a:gd name="T36" fmla="*/ 99 w 163"/>
              <a:gd name="T37" fmla="*/ 116 h 201"/>
              <a:gd name="T38" fmla="*/ 112 w 163"/>
              <a:gd name="T39" fmla="*/ 126 h 201"/>
              <a:gd name="T40" fmla="*/ 154 w 163"/>
              <a:gd name="T41" fmla="*/ 54 h 201"/>
              <a:gd name="T42" fmla="*/ 64 w 163"/>
              <a:gd name="T43" fmla="*/ 148 h 201"/>
              <a:gd name="T44" fmla="*/ 74 w 163"/>
              <a:gd name="T45" fmla="*/ 148 h 201"/>
              <a:gd name="T46" fmla="*/ 74 w 163"/>
              <a:gd name="T47" fmla="*/ 184 h 201"/>
              <a:gd name="T48" fmla="*/ 90 w 163"/>
              <a:gd name="T49" fmla="*/ 184 h 201"/>
              <a:gd name="T50" fmla="*/ 90 w 163"/>
              <a:gd name="T51" fmla="*/ 128 h 201"/>
              <a:gd name="T52" fmla="*/ 78 w 163"/>
              <a:gd name="T53" fmla="*/ 128 h 201"/>
              <a:gd name="T54" fmla="*/ 74 w 163"/>
              <a:gd name="T55" fmla="*/ 137 h 201"/>
              <a:gd name="T56" fmla="*/ 64 w 163"/>
              <a:gd name="T57" fmla="*/ 139 h 201"/>
              <a:gd name="T58" fmla="*/ 64 w 163"/>
              <a:gd name="T59" fmla="*/ 148 h 201"/>
              <a:gd name="T60" fmla="*/ 120 w 163"/>
              <a:gd name="T61" fmla="*/ 48 h 201"/>
              <a:gd name="T62" fmla="*/ 43 w 163"/>
              <a:gd name="T63" fmla="*/ 48 h 201"/>
              <a:gd name="T64" fmla="*/ 80 w 163"/>
              <a:gd name="T65" fmla="*/ 112 h 201"/>
              <a:gd name="T66" fmla="*/ 83 w 163"/>
              <a:gd name="T67" fmla="*/ 112 h 201"/>
              <a:gd name="T68" fmla="*/ 120 w 163"/>
              <a:gd name="T69" fmla="*/ 48 h 201"/>
              <a:gd name="T70" fmla="*/ 38 w 163"/>
              <a:gd name="T71" fmla="*/ 0 h 201"/>
              <a:gd name="T72" fmla="*/ 118 w 163"/>
              <a:gd name="T73" fmla="*/ 0 h 201"/>
              <a:gd name="T74" fmla="*/ 127 w 163"/>
              <a:gd name="T75" fmla="*/ 16 h 201"/>
              <a:gd name="T76" fmla="*/ 29 w 163"/>
              <a:gd name="T77" fmla="*/ 16 h 201"/>
              <a:gd name="T78" fmla="*/ 38 w 163"/>
              <a:gd name="T7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201">
                <a:moveTo>
                  <a:pt x="154" y="54"/>
                </a:moveTo>
                <a:cubicBezTo>
                  <a:pt x="163" y="70"/>
                  <a:pt x="163" y="70"/>
                  <a:pt x="163" y="70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123" y="144"/>
                  <a:pt x="124" y="150"/>
                  <a:pt x="124" y="156"/>
                </a:cubicBezTo>
                <a:cubicBezTo>
                  <a:pt x="124" y="181"/>
                  <a:pt x="104" y="201"/>
                  <a:pt x="79" y="201"/>
                </a:cubicBezTo>
                <a:cubicBezTo>
                  <a:pt x="55" y="201"/>
                  <a:pt x="35" y="181"/>
                  <a:pt x="35" y="156"/>
                </a:cubicBezTo>
                <a:cubicBezTo>
                  <a:pt x="35" y="149"/>
                  <a:pt x="36" y="143"/>
                  <a:pt x="39" y="137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54"/>
                  <a:pt x="9" y="54"/>
                  <a:pt x="9" y="54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3" y="120"/>
                  <a:pt x="58" y="117"/>
                  <a:pt x="63" y="115"/>
                </a:cubicBezTo>
                <a:cubicBezTo>
                  <a:pt x="25" y="48"/>
                  <a:pt x="25" y="48"/>
                  <a:pt x="2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20" y="32"/>
                  <a:pt x="20" y="32"/>
                  <a:pt x="20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45" y="48"/>
                  <a:pt x="145" y="48"/>
                  <a:pt x="145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104" y="119"/>
                  <a:pt x="108" y="122"/>
                  <a:pt x="112" y="126"/>
                </a:cubicBezTo>
                <a:lnTo>
                  <a:pt x="154" y="54"/>
                </a:lnTo>
                <a:close/>
                <a:moveTo>
                  <a:pt x="64" y="148"/>
                </a:moveTo>
                <a:cubicBezTo>
                  <a:pt x="74" y="148"/>
                  <a:pt x="74" y="148"/>
                  <a:pt x="74" y="148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7" y="132"/>
                  <a:pt x="76" y="135"/>
                  <a:pt x="74" y="137"/>
                </a:cubicBezTo>
                <a:cubicBezTo>
                  <a:pt x="71" y="138"/>
                  <a:pt x="68" y="139"/>
                  <a:pt x="64" y="139"/>
                </a:cubicBezTo>
                <a:lnTo>
                  <a:pt x="64" y="148"/>
                </a:lnTo>
                <a:close/>
                <a:moveTo>
                  <a:pt x="120" y="48"/>
                </a:moveTo>
                <a:cubicBezTo>
                  <a:pt x="43" y="48"/>
                  <a:pt x="43" y="48"/>
                  <a:pt x="43" y="48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1" y="112"/>
                  <a:pt x="82" y="112"/>
                  <a:pt x="83" y="112"/>
                </a:cubicBezTo>
                <a:lnTo>
                  <a:pt x="120" y="48"/>
                </a:lnTo>
                <a:close/>
                <a:moveTo>
                  <a:pt x="3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29" y="16"/>
                  <a:pt x="29" y="16"/>
                  <a:pt x="29" y="16"/>
                </a:cubicBezTo>
                <a:lnTo>
                  <a:pt x="38" y="0"/>
                </a:lnTo>
                <a:close/>
              </a:path>
            </a:pathLst>
          </a:cu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1221191" y="731565"/>
            <a:ext cx="1415699" cy="461626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/>
          <a:p>
            <a:pPr marR="0" algn="ctr" defTabSz="913765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案例分析</a:t>
            </a:r>
            <a:endParaRPr kumimoji="0" lang="zh-CN" altLang="en-US" sz="2400" b="1" kern="1200" cap="none" spc="0" normalizeH="0" baseline="0" noProof="0" dirty="0"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711" name="TextBox 1"/>
          <p:cNvSpPr txBox="1"/>
          <p:nvPr/>
        </p:nvSpPr>
        <p:spPr>
          <a:xfrm>
            <a:off x="223838" y="1773238"/>
            <a:ext cx="114887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       </a:t>
            </a:r>
            <a:r>
              <a:rPr lang="zh-CN" alt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通过上述案例，请大家思考个人梦与中国梦的关系？</a:t>
            </a:r>
            <a:endParaRPr lang="en-US" altLang="zh-CN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72712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425" y="3789363"/>
            <a:ext cx="5318125" cy="259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74688" y="2627313"/>
            <a:ext cx="80502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我们看到了代大学生是民族复兴伟大进程的见证者和参与者，也是社会主义事业的生力军。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当代大学生贡献聪明才智、书写青春篇章的热土福地，巧妙地把自己的梦想和中国梦相结合，为实现中华民族伟大复兴而奋斗。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41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1"/>
          <p:cNvSpPr>
            <a:spLocks noGrp="1"/>
          </p:cNvSpPr>
          <p:nvPr>
            <p:ph type="title"/>
          </p:nvPr>
        </p:nvSpPr>
        <p:spPr>
          <a:xfrm>
            <a:off x="2187575" y="768350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培养新时代社会发展所需要的人</a:t>
            </a:r>
            <a:endParaRPr lang="zh-CN" altLang="en-US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03663" y="4313238"/>
            <a:ext cx="4476750" cy="21971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培养社会发展所需要的人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（社会主义建设者和接班人）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 hasCustomPrompt="1"/>
          </p:nvPr>
        </p:nvSpPr>
        <p:spPr>
          <a:xfrm>
            <a:off x="792163" y="3684588"/>
            <a:ext cx="2019300" cy="15938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社会发展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4"/>
          <p:cNvSpPr txBox="1"/>
          <p:nvPr/>
        </p:nvSpPr>
        <p:spPr bwMode="auto">
          <a:xfrm>
            <a:off x="2705100" y="2484438"/>
            <a:ext cx="2085975" cy="1622425"/>
          </a:xfrm>
          <a:prstGeom prst="ellipse">
            <a:avLst/>
          </a:prstGeom>
          <a:solidFill>
            <a:srgbClr val="FFFF0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知识积累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4"/>
          <p:cNvSpPr txBox="1"/>
          <p:nvPr/>
        </p:nvSpPr>
        <p:spPr bwMode="auto">
          <a:xfrm>
            <a:off x="5026025" y="2224088"/>
            <a:ext cx="2043113" cy="1598613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文化传承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4"/>
          <p:cNvSpPr txBox="1"/>
          <p:nvPr/>
        </p:nvSpPr>
        <p:spPr bwMode="auto">
          <a:xfrm>
            <a:off x="9437688" y="3657600"/>
            <a:ext cx="2066925" cy="1627188"/>
          </a:xfrm>
          <a:prstGeom prst="ellipse">
            <a:avLst/>
          </a:prstGeom>
          <a:solidFill>
            <a:srgbClr val="7030A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制度运行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内容占位符 4"/>
          <p:cNvSpPr txBox="1"/>
          <p:nvPr/>
        </p:nvSpPr>
        <p:spPr bwMode="auto">
          <a:xfrm>
            <a:off x="7567613" y="2552700"/>
            <a:ext cx="2054225" cy="1573213"/>
          </a:xfrm>
          <a:prstGeom prst="ellipse">
            <a:avLst/>
          </a:prstGeom>
          <a:solidFill>
            <a:srgbClr val="00B0F0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国家存续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759450" y="3779838"/>
            <a:ext cx="655638" cy="695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下箭头 10"/>
          <p:cNvSpPr/>
          <p:nvPr/>
        </p:nvSpPr>
        <p:spPr>
          <a:xfrm rot="19593786">
            <a:off x="4273550" y="3851275"/>
            <a:ext cx="655638" cy="695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 rot="2580369">
            <a:off x="7550150" y="3905250"/>
            <a:ext cx="655638" cy="6969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下箭头 12"/>
          <p:cNvSpPr/>
          <p:nvPr/>
        </p:nvSpPr>
        <p:spPr>
          <a:xfrm rot="17497737">
            <a:off x="3004344" y="4615656"/>
            <a:ext cx="655638" cy="695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下箭头 13"/>
          <p:cNvSpPr/>
          <p:nvPr/>
        </p:nvSpPr>
        <p:spPr>
          <a:xfrm rot="3826690">
            <a:off x="8585994" y="4752181"/>
            <a:ext cx="655638" cy="695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742" name="矩形 14"/>
          <p:cNvSpPr/>
          <p:nvPr/>
        </p:nvSpPr>
        <p:spPr>
          <a:xfrm>
            <a:off x="633413" y="1419225"/>
            <a:ext cx="1098073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古今中外，每个国家都是按照自己的政治要求来培养人的，世界一流大学都是在服务自己国家发展中成长起来的。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1"/>
          <p:cNvSpPr>
            <a:spLocks noGrp="1"/>
          </p:cNvSpPr>
          <p:nvPr>
            <p:ph type="title"/>
          </p:nvPr>
        </p:nvSpPr>
        <p:spPr>
          <a:xfrm>
            <a:off x="3128963" y="652463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育人的根本在于立德</a:t>
            </a:r>
            <a:endParaRPr lang="zh-CN" altLang="en-US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624418" y="1446663"/>
          <a:ext cx="3852048" cy="4430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内容占位符 2"/>
          <p:cNvSpPr txBox="1"/>
          <p:nvPr/>
        </p:nvSpPr>
        <p:spPr bwMode="auto">
          <a:xfrm>
            <a:off x="4776788" y="1473200"/>
            <a:ext cx="7135813" cy="460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55930" marR="0" indent="-455930" defTabSz="914400"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人无德不立</a:t>
            </a:r>
            <a:endParaRPr kumimoji="0" lang="en-US" altLang="zh-CN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思想道德素质是最根本的素质，是统摄其它素质的核心和灵魂。</a:t>
            </a:r>
            <a:endParaRPr kumimoji="0" lang="en-US" altLang="zh-CN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司马光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资治通鉴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中说：“才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者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德之资也；德者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才之帅也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。”</a:t>
            </a:r>
            <a:endParaRPr kumimoji="0" lang="en-US" altLang="zh-CN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明朝学者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洪应明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菜根谭</a:t>
            </a: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中谈及德与才关系时说：“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德者才之主，才者德之奴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endParaRPr kumimoji="0" lang="en-US" altLang="zh-CN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蔡元培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曾经指出“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德育是完全人格之本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，若无德，则虽体魄智力发达，适足助其为恶，无益也。”</a:t>
            </a:r>
            <a:endParaRPr kumimoji="0" lang="en-US" sz="2800" b="1" kern="1200" cap="none" spc="0" normalizeH="0" baseline="3000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 eaLnBrk="1" hangingPunct="1">
              <a:lnSpc>
                <a:spcPct val="8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28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5930" marR="0" indent="-455930" defTabSz="914400">
              <a:spcBef>
                <a:spcPct val="20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endParaRPr kumimoji="0" lang="zh-CN" altLang="en-US" sz="2600" kern="1200" cap="none" spc="0" normalizeH="0" baseline="0" noProof="0" dirty="0">
              <a:latin typeface="+mn-ea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教学内容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988" y="1903413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序言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455930" marR="0" lvl="0" indent="-45593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新时代 新使命 新征程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内容占位符 2"/>
          <p:cNvSpPr>
            <a:spLocks noGrp="1"/>
          </p:cNvSpPr>
          <p:nvPr>
            <p:ph idx="1" hasCustomPrompt="1"/>
          </p:nvPr>
        </p:nvSpPr>
        <p:spPr>
          <a:xfrm>
            <a:off x="546100" y="1582738"/>
            <a:ext cx="5759450" cy="4217987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英国哲学家洛克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也曾说过：“我认为一个人或者一个绅士的各种品性之中，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德行是第一位的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，是最不可缺少的；他要被人看中，被人喜爱，要使自己也感到喜悦，或者也还过得去，德行是绝对不可缺少的。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如果没有德行，我觉得他在今生来世就都得不到幸福。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日期占位符 3"/>
          <p:cNvSpPr txBox="1">
            <a:spLocks noGrp="1"/>
          </p:cNvSpPr>
          <p:nvPr>
            <p:ph type="dt" sz="half" idx="10"/>
          </p:nvPr>
        </p:nvSpPr>
        <p:spPr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A84E4C-F772-4A88-8B43-958072CC33D7}" type="datetime1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0" name="图片 3" descr="8326cffc1e178a820b160d74ff03738da977e83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7363" y="720725"/>
            <a:ext cx="4221162" cy="544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内容占位符 2"/>
          <p:cNvSpPr>
            <a:spLocks noGrp="1"/>
          </p:cNvSpPr>
          <p:nvPr>
            <p:ph idx="1" hasCustomPrompt="1"/>
          </p:nvPr>
        </p:nvSpPr>
        <p:spPr>
          <a:xfrm>
            <a:off x="608013" y="2663825"/>
            <a:ext cx="5691187" cy="1514475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一个人只有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明大德、守公德、严私德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，其才方能用得其所。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习近平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日期占位符 3"/>
          <p:cNvSpPr txBox="1">
            <a:spLocks noGrp="1"/>
          </p:cNvSpPr>
          <p:nvPr>
            <p:ph type="dt" sz="half" idx="10"/>
          </p:nvPr>
        </p:nvSpPr>
        <p:spPr>
          <a:noFill/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A84E4C-F772-4A88-8B43-958072CC33D7}" type="datetime1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6804" name="图片 3" descr="tim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4738" y="1460500"/>
            <a:ext cx="4084637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79875" name="Picture 2" descr="C:\Users\john\Desktop\5bafa40f4bfbfbed3f09515c75f0f736afc31f44.jpg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1189038" y="1276350"/>
            <a:ext cx="4792662" cy="4572000"/>
          </a:xfrm>
        </p:spPr>
      </p:pic>
      <p:sp>
        <p:nvSpPr>
          <p:cNvPr id="79876" name="TextBox 3"/>
          <p:cNvSpPr txBox="1"/>
          <p:nvPr/>
        </p:nvSpPr>
        <p:spPr>
          <a:xfrm>
            <a:off x="1333500" y="6286500"/>
            <a:ext cx="3390900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汉奸：汪精卫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79877" name="Picture 3" descr="C:\Users\john\Desktop\eac4b74543a982267b485ad98d82b9014b90eb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575" y="1074420"/>
            <a:ext cx="5095875" cy="5021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8" name="TextBox 4"/>
          <p:cNvSpPr txBox="1"/>
          <p:nvPr/>
        </p:nvSpPr>
        <p:spPr>
          <a:xfrm>
            <a:off x="7620000" y="6286500"/>
            <a:ext cx="30289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多情的汉奸文人：胡兰成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1"/>
          <p:cNvSpPr>
            <a:spLocks noGrp="1"/>
          </p:cNvSpPr>
          <p:nvPr>
            <p:ph type="title"/>
          </p:nvPr>
        </p:nvSpPr>
        <p:spPr>
          <a:xfrm>
            <a:off x="6542088" y="604838"/>
            <a:ext cx="4965700" cy="696912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课堂互动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0899" name="内容占位符 2"/>
          <p:cNvSpPr>
            <a:spLocks noGrp="1"/>
          </p:cNvSpPr>
          <p:nvPr>
            <p:ph idx="1"/>
          </p:nvPr>
        </p:nvSpPr>
        <p:spPr>
          <a:xfrm>
            <a:off x="506413" y="1252538"/>
            <a:ext cx="5964237" cy="50419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“以一种全面的方式，也就是说，作为一个完整的人，占有自己全面的本质。”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人的全面发展包括人的个性的全面发展、能力的全面发展以及社会关系的全面发展。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“任何人的职责、使命、任务就是全面的发展自己的一切能力。”</a:t>
            </a:r>
            <a:r>
              <a:rPr lang="en-US" altLang="zh-CN" sz="2800" b="1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b="1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“一个人的发展取决于和他直接或间接进行交往的其他一切人的发展”。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15900" y="0"/>
            <a:ext cx="5133975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（二）中国特色社会主义新时代的育人目标</a:t>
            </a:r>
            <a:endParaRPr kumimoji="0" lang="zh-CN" altLang="en-US" sz="2000" b="1" kern="1200" cap="none" spc="0" normalizeH="0" baseline="0" noProof="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pic>
        <p:nvPicPr>
          <p:cNvPr id="80901" name="图片 5" descr="timg (1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5913" y="3032125"/>
            <a:ext cx="5054600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2" name="内容占位符 2"/>
          <p:cNvSpPr txBox="1"/>
          <p:nvPr/>
        </p:nvSpPr>
        <p:spPr>
          <a:xfrm>
            <a:off x="6738938" y="1674813"/>
            <a:ext cx="5092700" cy="1082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455930" indent="-455930" eaLnBrk="1" hangingPunct="1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结合自己情况，谈谈如何成长为一个全面发展的人？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>
            <a:spLocks noGrp="1"/>
          </p:cNvSpPr>
          <p:nvPr>
            <p:ph type="title"/>
          </p:nvPr>
        </p:nvSpPr>
        <p:spPr>
          <a:xfrm>
            <a:off x="571500" y="785813"/>
            <a:ext cx="11010900" cy="776287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二、新使命 新征程：时代新人要以民族复兴为己任</a:t>
            </a:r>
            <a:endParaRPr lang="zh-CN" altLang="en-US" sz="36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947" name="Rectangle 5"/>
          <p:cNvSpPr/>
          <p:nvPr/>
        </p:nvSpPr>
        <p:spPr>
          <a:xfrm>
            <a:off x="2446338" y="4437063"/>
            <a:ext cx="6096000" cy="3667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endParaRPr lang="zh-CN" altLang="zh-CN" b="1" i="1" dirty="0">
              <a:latin typeface="Calibri" panose="020F0502020204030204" pitchFamily="34" charset="0"/>
            </a:endParaRPr>
          </a:p>
        </p:txBody>
      </p:sp>
      <p:sp>
        <p:nvSpPr>
          <p:cNvPr id="82948" name="内容占位符 6"/>
          <p:cNvSpPr>
            <a:spLocks noGrp="1"/>
          </p:cNvSpPr>
          <p:nvPr>
            <p:ph sz="half" idx="2" hasCustomPrompt="1"/>
          </p:nvPr>
        </p:nvSpPr>
        <p:spPr>
          <a:xfrm>
            <a:off x="5854700" y="2314575"/>
            <a:ext cx="5564188" cy="3186113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作为确定的人，现实的人，你就有规定，就有使命，就有任务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。至于你是否意识到这一点，那都是无所谓的。这个是由你的需要及其与现存世界的联系而产生的。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---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马克思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ClrTx/>
              <a:buSzTx/>
              <a:buFont typeface="Wingdings" panose="05000000000000000000" pitchFamily="2" charset="2"/>
            </a:pPr>
            <a:endParaRPr lang="zh-CN" altLang="en-US" dirty="0"/>
          </a:p>
        </p:txBody>
      </p:sp>
      <p:pic>
        <p:nvPicPr>
          <p:cNvPr id="82949" name="内容占位符 5" descr="W020101023522139309591.jpg"/>
          <p:cNvPicPr>
            <a:picLocks noGrp="1" noChangeAspect="1"/>
          </p:cNvPicPr>
          <p:nvPr>
            <p:ph sz="half"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16000" y="1920875"/>
            <a:ext cx="4318000" cy="4187825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图示 7"/>
          <p:cNvGraphicFramePr/>
          <p:nvPr/>
        </p:nvGraphicFramePr>
        <p:xfrm>
          <a:off x="941695" y="3748586"/>
          <a:ext cx="10536072" cy="285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3971" name="矩形 8"/>
          <p:cNvSpPr/>
          <p:nvPr/>
        </p:nvSpPr>
        <p:spPr>
          <a:xfrm>
            <a:off x="2628900" y="569913"/>
            <a:ext cx="7572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3972" name="内容占位符 4"/>
          <p:cNvSpPr>
            <a:spLocks noGrp="1"/>
          </p:cNvSpPr>
          <p:nvPr>
            <p:ph idx="1" hasCustomPrompt="1"/>
          </p:nvPr>
        </p:nvSpPr>
        <p:spPr>
          <a:xfrm>
            <a:off x="709613" y="1338263"/>
            <a:ext cx="10768012" cy="2265362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党的十九大提出了“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培养担当民族复兴大任的时代新人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大学生应该以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有理想、有本领、有担当为根本要求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，夯实综合素质基础，着力提升思想道德素质和法治素养，展现新的风貌、新的姿态，成为中国特色社会主义事业的合格建设者和可靠接班人，成为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走在时代前列的奋进者、开拓者、奉献者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0" y="2500313"/>
            <a:ext cx="4953000" cy="2357437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在青年身上寄予了我们社会主义事业兴旺发达的光辉前景       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邓小平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Picture 4" descr="de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57375"/>
            <a:ext cx="4414838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内容占位符 3" descr="144075375742300150.JPEG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762000" y="2214563"/>
            <a:ext cx="6108700" cy="2990850"/>
          </a:xfrm>
        </p:spPr>
      </p:pic>
      <p:sp>
        <p:nvSpPr>
          <p:cNvPr id="87043" name="矩形 4"/>
          <p:cNvSpPr/>
          <p:nvPr/>
        </p:nvSpPr>
        <p:spPr>
          <a:xfrm>
            <a:off x="7170738" y="2611438"/>
            <a:ext cx="4381500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2014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年习近平在北大同师生代表座谈时对广大青年提出了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点要求：具有执着的信念、优良的品德、丰富的知识、过硬的本领。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4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内容占位符 3" descr="4440767295564601278.jpg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666750" y="1714500"/>
            <a:ext cx="6313488" cy="3109913"/>
          </a:xfrm>
        </p:spPr>
      </p:pic>
      <p:sp>
        <p:nvSpPr>
          <p:cNvPr id="88067" name="矩形 4"/>
          <p:cNvSpPr/>
          <p:nvPr/>
        </p:nvSpPr>
        <p:spPr>
          <a:xfrm>
            <a:off x="7239000" y="2071688"/>
            <a:ext cx="4572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2018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年习近平在北大同师生代表座谈时对广大青年提出了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点希望：爱国、励志、求真、力行。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8" name="矩形 3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1269242" y="1433015"/>
          <a:ext cx="9526138" cy="5199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9091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9092" name="标题 3"/>
          <p:cNvSpPr>
            <a:spLocks noGrp="1"/>
          </p:cNvSpPr>
          <p:nvPr>
            <p:ph type="title"/>
          </p:nvPr>
        </p:nvSpPr>
        <p:spPr>
          <a:xfrm>
            <a:off x="706438" y="860425"/>
            <a:ext cx="11010900" cy="633413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要爱国，忠于祖国，忠于人民</a:t>
            </a:r>
            <a:endParaRPr lang="zh-CN" altLang="en-US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27038" y="344488"/>
            <a:ext cx="8763000" cy="6508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第一节          序言</a:t>
            </a:r>
            <a:endParaRPr lang="zh-CN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400" dirty="0"/>
              <a:t>为什么学？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学什么？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怎么学？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怎么考？</a:t>
            </a:r>
            <a:endParaRPr lang="zh-CN" altLang="en-US" sz="4400" dirty="0"/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1"/>
          <p:cNvSpPr>
            <a:spLocks noGrp="1"/>
          </p:cNvSpPr>
          <p:nvPr>
            <p:ph type="title"/>
          </p:nvPr>
        </p:nvSpPr>
        <p:spPr>
          <a:xfrm>
            <a:off x="708025" y="920750"/>
            <a:ext cx="10915650" cy="561975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要励志，立鸿鹄志，做奋斗者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 hasCustomPrompt="1"/>
          </p:nvPr>
        </p:nvGraphicFramePr>
        <p:xfrm>
          <a:off x="736980" y="1746914"/>
          <a:ext cx="10859708" cy="4844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0116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1"/>
          <p:cNvSpPr>
            <a:spLocks noGrp="1"/>
          </p:cNvSpPr>
          <p:nvPr>
            <p:ph type="title"/>
          </p:nvPr>
        </p:nvSpPr>
        <p:spPr>
          <a:xfrm>
            <a:off x="666750" y="857250"/>
            <a:ext cx="11010900" cy="704850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要求真，求真学问，练真本领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 hasCustomPrompt="1"/>
          </p:nvPr>
        </p:nvGraphicFramePr>
        <p:xfrm>
          <a:off x="641445" y="1815152"/>
          <a:ext cx="10982539" cy="4394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1140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1141" name="内容占位符 2"/>
          <p:cNvSpPr txBox="1"/>
          <p:nvPr/>
        </p:nvSpPr>
        <p:spPr>
          <a:xfrm>
            <a:off x="382588" y="5103813"/>
            <a:ext cx="11201400" cy="8874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455930" indent="-455930">
              <a:spcBef>
                <a:spcPct val="20000"/>
              </a:spcBef>
              <a:buFont typeface="Wingdings" panose="05000000000000000000" pitchFamily="2" charset="2"/>
              <a:buChar char="l"/>
            </a:pPr>
            <a:endParaRPr lang="zh-CN" altLang="en-US" sz="26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内容占位符 6"/>
          <p:cNvGraphicFramePr>
            <a:graphicFrameLocks noGrp="1"/>
          </p:cNvGraphicFramePr>
          <p:nvPr>
            <p:ph idx="1" hasCustomPrompt="1"/>
          </p:nvPr>
        </p:nvGraphicFramePr>
        <p:xfrm>
          <a:off x="514707" y="1828636"/>
          <a:ext cx="10972800" cy="4527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" name="标题 1"/>
          <p:cNvSpPr txBox="1"/>
          <p:nvPr/>
        </p:nvSpPr>
        <p:spPr bwMode="auto">
          <a:xfrm>
            <a:off x="1860550" y="966788"/>
            <a:ext cx="876300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4.</a:t>
            </a:r>
            <a:r>
              <a:rPr kumimoji="0" lang="zh-CN" altLang="en-US" sz="28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要力行，知行合一，做实干家</a:t>
            </a:r>
            <a:endParaRPr kumimoji="0" lang="zh-CN" altLang="en-US" sz="28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92164" name="矩形 4"/>
          <p:cNvSpPr/>
          <p:nvPr/>
        </p:nvSpPr>
        <p:spPr>
          <a:xfrm>
            <a:off x="227013" y="309563"/>
            <a:ext cx="480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（一）做有理想有本领有担当的时代新人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1"/>
          <p:cNvSpPr>
            <a:spLocks noGrp="1"/>
          </p:cNvSpPr>
          <p:nvPr>
            <p:ph type="title"/>
          </p:nvPr>
        </p:nvSpPr>
        <p:spPr>
          <a:xfrm>
            <a:off x="666750" y="1000125"/>
            <a:ext cx="10915650" cy="633413"/>
          </a:xfrm>
        </p:spPr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（二）提高思想道德素质和法治素养</a:t>
            </a:r>
            <a:endParaRPr lang="zh-CN" altLang="en-US" sz="32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 hasCustomPrompt="1"/>
          </p:nvPr>
        </p:nvGraphicFramePr>
        <p:xfrm>
          <a:off x="476986" y="2305691"/>
          <a:ext cx="5364162" cy="355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93188" name="内容占位符 3"/>
          <p:cNvSpPr txBox="1"/>
          <p:nvPr/>
        </p:nvSpPr>
        <p:spPr>
          <a:xfrm>
            <a:off x="5935663" y="2416175"/>
            <a:ext cx="5664200" cy="26463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455930" indent="-455930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做有理想有本领有担当的时代新人，必须具备良好的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思想政治素质、道德素质和法治素养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5930" indent="-455930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法律是准绳，任何时候都必须遵循；道德是基石，任何时候都不可忽视。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标题 1"/>
          <p:cNvSpPr>
            <a:spLocks noGrp="1"/>
          </p:cNvSpPr>
          <p:nvPr>
            <p:ph type="title"/>
          </p:nvPr>
        </p:nvSpPr>
        <p:spPr>
          <a:xfrm>
            <a:off x="3138488" y="846138"/>
            <a:ext cx="7943850" cy="457200"/>
          </a:xfrm>
        </p:spPr>
        <p:txBody>
          <a:bodyPr vert="horz" wrap="square" lIns="91440" tIns="45720" rIns="91440" bIns="45720" anchor="ctr"/>
          <a:p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思想道德素质和法治素养的提高方法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704764" y="1337481"/>
          <a:ext cx="6155142" cy="5254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标题 1"/>
          <p:cNvSpPr txBox="1"/>
          <p:nvPr/>
        </p:nvSpPr>
        <p:spPr bwMode="auto">
          <a:xfrm>
            <a:off x="0" y="204788"/>
            <a:ext cx="462597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（二）提高思想道德素质和法治素养</a:t>
            </a:r>
            <a:endParaRPr kumimoji="0" lang="zh-CN" altLang="en-US" sz="2000" b="1" kern="1200" cap="none" spc="0" normalizeH="0" baseline="0" noProof="0" dirty="0"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300" y="1992313"/>
            <a:ext cx="5295900" cy="1816100"/>
          </a:xfrm>
          <a:prstGeom prst="rect">
            <a:avLst/>
          </a:prstGeom>
          <a:solidFill>
            <a:srgbClr val="F4E2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思想道德素质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是人们的思想观念、政治立场、价值取向、道德情操和行为习惯等方面品质和能力的综合体现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575" y="4135438"/>
            <a:ext cx="5267325" cy="17748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法治素养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是指人们通过学习法律知识、理解法律本质、运用法治思维、依法维护权利与依法履行义务的素质、修养和能力。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660650" y="2238375"/>
            <a:ext cx="8353425" cy="14192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融思想性、政治性、科学性、理论性、实践性于一体的思想政治理论课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52713" y="3984625"/>
            <a:ext cx="8442325" cy="21018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针对大学生成长过程中面临的思想道德和法律问题，开展马克思主义的世界观、人生观、价值观、道德观、法治观教育，引导大学生提高思想道德素质和法治素养，成长为自觉担当民族复兴大任的时代新人。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4788" y="2319338"/>
            <a:ext cx="2428875" cy="12842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课程特点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85750" y="4340225"/>
            <a:ext cx="2360613" cy="13239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课程内容与任务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238" name="标题 1"/>
          <p:cNvSpPr>
            <a:spLocks noGrp="1"/>
          </p:cNvSpPr>
          <p:nvPr>
            <p:ph type="title"/>
          </p:nvPr>
        </p:nvSpPr>
        <p:spPr>
          <a:xfrm>
            <a:off x="2078038" y="1089025"/>
            <a:ext cx="8763000" cy="650875"/>
          </a:xfrm>
        </p:spPr>
        <p:txBody>
          <a:bodyPr vert="horz" wrap="square" lIns="91440" tIns="45720" rIns="91440" bIns="45720" anchor="ctr"/>
          <a:p>
            <a:pPr algn="ctr"/>
            <a:r>
              <a:rPr lang="en-US" altLang="zh-CN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课程特点、内容与任务</a:t>
            </a:r>
            <a:endParaRPr lang="zh-CN" altLang="en-US" sz="3200" dirty="0"/>
          </a:p>
        </p:txBody>
      </p:sp>
      <p:sp>
        <p:nvSpPr>
          <p:cNvPr id="7" name="标题 1"/>
          <p:cNvSpPr txBox="1"/>
          <p:nvPr/>
        </p:nvSpPr>
        <p:spPr bwMode="auto">
          <a:xfrm>
            <a:off x="0" y="204788"/>
            <a:ext cx="462597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（二）提高思想道德素质和法治素养</a:t>
            </a:r>
            <a:endParaRPr kumimoji="0" lang="zh-CN" altLang="en-US" sz="2000" b="1" kern="1200" cap="none" spc="0" normalizeH="0" baseline="0" noProof="0" dirty="0"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4" descr="201409221406473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8" y="2087563"/>
            <a:ext cx="5638800" cy="3967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3" name="矩形 7"/>
          <p:cNvSpPr/>
          <p:nvPr/>
        </p:nvSpPr>
        <p:spPr>
          <a:xfrm>
            <a:off x="1419225" y="1065213"/>
            <a:ext cx="90630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北大刘媛媛演讲</a:t>
            </a: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年轻人能为世界做什么</a:t>
            </a: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7284" name="矩形 8"/>
          <p:cNvSpPr/>
          <p:nvPr/>
        </p:nvSpPr>
        <p:spPr>
          <a:xfrm>
            <a:off x="6342063" y="2170113"/>
            <a:ext cx="5381625" cy="3538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“即使给了你十万个理由让你去作恶，你都要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保持自己的操守跟底线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，仅仅就因为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你是一个人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你们都能成为那种难能可贵的年轻人，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一辈子都嫉恶如仇，绝不随波逐流，你绝不摧眉折腰，你绝不放弃自己的原则，你绝不绝不绝不失望于人性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0" y="204788"/>
            <a:ext cx="462597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（二）提高思想道德素质和法治素养</a:t>
            </a:r>
            <a:endParaRPr kumimoji="0" lang="zh-CN" altLang="en-US" sz="2000" b="1" kern="1200" cap="none" spc="0" normalizeH="0" baseline="0" noProof="0" dirty="0"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内容占位符 2"/>
          <p:cNvSpPr>
            <a:spLocks noGrp="1"/>
          </p:cNvSpPr>
          <p:nvPr>
            <p:ph idx="1" hasCustomPrompt="1"/>
          </p:nvPr>
        </p:nvSpPr>
        <p:spPr>
          <a:xfrm>
            <a:off x="5949950" y="1576388"/>
            <a:ext cx="5851525" cy="3787775"/>
          </a:xfrm>
        </p:spPr>
        <p:txBody>
          <a:bodyPr vert="horz" wrap="square" lIns="91440" tIns="45720" rIns="91440" bIns="45720" anchor="t"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新时代青年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要乘新时代春风，在祖国的万里长空放飞青春梦想，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以社会主义建设者和接班人的使命担当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，为全面建成小康社会、全面建设社会主义现代化强国而努力奋斗，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让中华民族伟大复兴在我们的奋斗中梦想成真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dirty="0"/>
          </a:p>
        </p:txBody>
      </p:sp>
      <p:pic>
        <p:nvPicPr>
          <p:cNvPr id="98307" name="内容占位符 4" descr="1140197_99745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000250"/>
            <a:ext cx="5384800" cy="302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 txBox="1"/>
          <p:nvPr/>
        </p:nvSpPr>
        <p:spPr bwMode="auto">
          <a:xfrm>
            <a:off x="0" y="204788"/>
            <a:ext cx="462597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 dirty="0"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（二）提高思想道德素质和法治素养</a:t>
            </a:r>
            <a:endParaRPr kumimoji="0" lang="zh-CN" altLang="en-US" sz="2000" b="1" kern="1200" cap="none" spc="0" normalizeH="0" baseline="0" noProof="0" dirty="0"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Rectangle 2"/>
          <p:cNvSpPr>
            <a:spLocks noGrp="1"/>
          </p:cNvSpPr>
          <p:nvPr>
            <p:ph type="title"/>
          </p:nvPr>
        </p:nvSpPr>
        <p:spPr>
          <a:xfrm>
            <a:off x="2122488" y="377825"/>
            <a:ext cx="8763000" cy="650875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未来是属于对成功充满渴望的人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101379" name="Rectangle 3"/>
          <p:cNvSpPr>
            <a:spLocks noGrp="1"/>
          </p:cNvSpPr>
          <p:nvPr>
            <p:ph idx="1" hasCustomPrompt="1"/>
          </p:nvPr>
        </p:nvSpPr>
        <p:spPr/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101380" name="Picture 4" descr="14455044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28700"/>
            <a:ext cx="12192000" cy="582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3" descr="timg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00500"/>
            <a:ext cx="12192000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3" name="Rectangle 2"/>
          <p:cNvSpPr>
            <a:spLocks noGrp="1"/>
          </p:cNvSpPr>
          <p:nvPr>
            <p:ph type="title"/>
          </p:nvPr>
        </p:nvSpPr>
        <p:spPr>
          <a:xfrm>
            <a:off x="666750" y="1143000"/>
            <a:ext cx="10972800" cy="714375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思考空间</a:t>
            </a:r>
            <a:endParaRPr lang="zh-CN" altLang="en-US" sz="3200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04" name="矩形 5"/>
          <p:cNvSpPr/>
          <p:nvPr/>
        </p:nvSpPr>
        <p:spPr>
          <a:xfrm>
            <a:off x="571500" y="2357438"/>
            <a:ext cx="113347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、选课代表，分组，提交小组名单。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、“新时代，青年说”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演讲。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、完成辅学读本的作业。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2141538" y="149225"/>
            <a:ext cx="8763000" cy="650875"/>
          </a:xfrm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0483" name="Rectangle 3"/>
          <p:cNvSpPr>
            <a:spLocks noGrp="1"/>
          </p:cNvSpPr>
          <p:nvPr>
            <p:ph idx="1" hasCustomPrompt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zh-CN" sz="4400" dirty="0"/>
              <a:t>你们怎么看这门课？</a:t>
            </a:r>
            <a:endParaRPr lang="zh-CN" altLang="zh-CN" sz="4400" dirty="0"/>
          </a:p>
          <a:p>
            <a:pPr eaLnBrk="1" hangingPunct="1"/>
            <a:r>
              <a:rPr lang="zh-CN" altLang="zh-CN" sz="4400" dirty="0"/>
              <a:t>政治课</a:t>
            </a:r>
            <a:r>
              <a:rPr lang="en-US" altLang="zh-CN" sz="4400" dirty="0"/>
              <a:t>=</a:t>
            </a:r>
            <a:r>
              <a:rPr lang="zh-CN" altLang="zh-CN" sz="4400" dirty="0"/>
              <a:t>洗脑课</a:t>
            </a:r>
            <a:r>
              <a:rPr lang="zh-CN" altLang="en-US" sz="4400" dirty="0"/>
              <a:t>？</a:t>
            </a:r>
            <a:endParaRPr lang="zh-CN" altLang="zh-CN" sz="4400" dirty="0"/>
          </a:p>
          <a:p>
            <a:pPr eaLnBrk="1" hangingPunct="1"/>
            <a:r>
              <a:rPr lang="zh-CN" altLang="zh-CN" sz="4400" dirty="0"/>
              <a:t>有必要开吗？</a:t>
            </a:r>
            <a:endParaRPr lang="zh-CN" altLang="zh-CN" sz="4400" dirty="0"/>
          </a:p>
          <a:p>
            <a:pPr eaLnBrk="1" hangingPunct="1"/>
            <a:r>
              <a:rPr lang="zh-CN" altLang="zh-CN" sz="4400" dirty="0"/>
              <a:t>回答是肯定的。</a:t>
            </a:r>
            <a:endParaRPr lang="zh-CN" altLang="zh-CN" sz="44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Rectangle 2"/>
          <p:cNvSpPr>
            <a:spLocks noGrp="1"/>
          </p:cNvSpPr>
          <p:nvPr>
            <p:ph type="title"/>
          </p:nvPr>
        </p:nvSpPr>
        <p:spPr>
          <a:xfrm>
            <a:off x="598488" y="584200"/>
            <a:ext cx="11010900" cy="633413"/>
          </a:xfrm>
        </p:spPr>
        <p:txBody>
          <a:bodyPr vert="horz" wrap="square" lIns="91440" tIns="45720" rIns="91440" bIns="45720" anchor="ctr"/>
          <a:p>
            <a:pPr algn="ctr" eaLnBrk="1" hangingPunct="1"/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拓展阅读</a:t>
            </a:r>
            <a:endParaRPr lang="zh-CN" altLang="en-US" sz="3200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7283" name="Rectangle 3"/>
          <p:cNvSpPr>
            <a:spLocks noGrp="1"/>
          </p:cNvSpPr>
          <p:nvPr>
            <p:ph idx="1" hasCustomPrompt="1"/>
          </p:nvPr>
        </p:nvSpPr>
        <p:spPr>
          <a:xfrm>
            <a:off x="777875" y="1363663"/>
            <a:ext cx="10874375" cy="24717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习近平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习近平的七年知青岁月，中共中央党校出版社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习近平：摆脱贫困，福建人民出版社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人民日报评论部：习近平用典，人民日报出版社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人民日报评论部：习近平讲故事，人民出版社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习近平：习近平谈治国理政，外文出版社有限责任公司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18037333a96f1b2d3f940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46040" y="4135273"/>
            <a:ext cx="1701308" cy="24907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 descr="u=3382036691,1040856595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907" y="4195438"/>
            <a:ext cx="1634460" cy="2476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图片 6" descr="timg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407" y="4299045"/>
            <a:ext cx="1561830" cy="2190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图片 7" descr="c03fd54ab9dd191d2c9c1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7726" y="4271749"/>
            <a:ext cx="1589828" cy="24088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charRg st="46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7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charRg st="7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93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charRg st="93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一、为什么学？</a:t>
            </a:r>
            <a:endParaRPr lang="zh-CN" altLang="en-US" dirty="0"/>
          </a:p>
        </p:txBody>
      </p:sp>
      <p:sp>
        <p:nvSpPr>
          <p:cNvPr id="21507" name="内容占位符 2"/>
          <p:cNvSpPr>
            <a:spLocks noGrp="1"/>
          </p:cNvSpPr>
          <p:nvPr>
            <p:ph idx="1" hasCustomPrompt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3200" dirty="0"/>
              <a:t>案例一：厦门大学开除“洁洁良”</a:t>
            </a:r>
            <a:endParaRPr lang="en-US" altLang="zh-CN" sz="3200" dirty="0"/>
          </a:p>
          <a:p>
            <a:r>
              <a:rPr lang="zh-CN" altLang="en-US" sz="3200" dirty="0"/>
              <a:t>厦门大学解聘“东海道子”事件</a:t>
            </a:r>
            <a:endParaRPr lang="en-US" altLang="zh-CN" sz="3200" dirty="0"/>
          </a:p>
          <a:p>
            <a:r>
              <a:rPr lang="zh-CN" altLang="en-US" sz="3200" dirty="0"/>
              <a:t>湖南城市学院 一大学新生称“一辈子都不可能爱国”被取消入学资格</a:t>
            </a:r>
            <a:endParaRPr lang="en-US" altLang="zh-CN" sz="3200" dirty="0"/>
          </a:p>
          <a:p>
            <a:r>
              <a:rPr lang="zh-CN" altLang="en-US" sz="3200" dirty="0"/>
              <a:t>案例二：中国留学德国的全</a:t>
            </a:r>
            <a:r>
              <a:rPr lang="en-US" altLang="zh-CN" sz="3200" dirty="0"/>
              <a:t>A</a:t>
            </a:r>
            <a:r>
              <a:rPr lang="zh-CN" altLang="en-US" sz="3200" dirty="0"/>
              <a:t>学生被德国各大公司拒绝</a:t>
            </a:r>
            <a:endParaRPr lang="en-US" altLang="zh-CN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sz="half" idx="1" hasCustomPrompt="1"/>
          </p:nvPr>
        </p:nvSpPr>
        <p:spPr>
          <a:xfrm>
            <a:off x="611188" y="1601788"/>
            <a:ext cx="5383212" cy="4525962"/>
          </a:xfrm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r>
              <a:rPr lang="zh-CN" altLang="en-US" sz="2200" b="1" dirty="0"/>
              <a:t>不懂法就容易犯法，甚至会害人害己！</a:t>
            </a:r>
            <a:endParaRPr lang="zh-CN" altLang="en-US" sz="2200" b="1" dirty="0"/>
          </a:p>
          <a:p>
            <a:pPr>
              <a:lnSpc>
                <a:spcPct val="80000"/>
              </a:lnSpc>
              <a:buClrTx/>
              <a:buSzTx/>
              <a:buFont typeface="Wingdings" panose="05000000000000000000" pitchFamily="2" charset="2"/>
            </a:pPr>
            <a:r>
              <a:rPr lang="zh-CN" altLang="en-US" sz="2200" b="1" dirty="0"/>
              <a:t>专业知识丰富的名校生守不住基本的道德和人性底线，人格不健全，心胸狭隘，容易做出极端的事情！</a:t>
            </a:r>
            <a:endParaRPr lang="zh-CN" altLang="en-US" sz="2200" b="1" dirty="0"/>
          </a:p>
        </p:txBody>
      </p:sp>
      <p:sp>
        <p:nvSpPr>
          <p:cNvPr id="22531" name="Rectangle 3"/>
          <p:cNvSpPr>
            <a:spLocks noGrp="1"/>
          </p:cNvSpPr>
          <p:nvPr>
            <p:ph type="title"/>
          </p:nvPr>
        </p:nvSpPr>
        <p:spPr>
          <a:xfrm>
            <a:off x="465138" y="668338"/>
            <a:ext cx="8763000" cy="650875"/>
          </a:xfrm>
        </p:spPr>
        <p:txBody>
          <a:bodyPr vert="horz" wrap="square" lIns="91440" tIns="45720" rIns="91440" bIns="45720" anchor="ctr"/>
          <a:p>
            <a:r>
              <a:rPr lang="zh-CN" altLang="en-US" sz="3200" b="0" dirty="0"/>
              <a:t>案例三：药家鑫、林森浩</a:t>
            </a:r>
            <a:br>
              <a:rPr lang="zh-CN" altLang="en-US" sz="3200" b="0" dirty="0"/>
            </a:br>
            <a:endParaRPr lang="zh-CN" altLang="zh-CN" sz="3200" b="0" dirty="0"/>
          </a:p>
        </p:txBody>
      </p:sp>
      <p:sp>
        <p:nvSpPr>
          <p:cNvPr id="22532" name="Rectangle 4"/>
          <p:cNvSpPr>
            <a:spLocks noGrp="1"/>
          </p:cNvSpPr>
          <p:nvPr>
            <p:ph sz="half" idx="2" hasCustomPrompt="1"/>
          </p:nvPr>
        </p:nvSpPr>
        <p:spPr>
          <a:xfrm>
            <a:off x="6197600" y="1601788"/>
            <a:ext cx="5383213" cy="4525962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zh-CN" dirty="0"/>
          </a:p>
        </p:txBody>
      </p:sp>
      <p:pic>
        <p:nvPicPr>
          <p:cNvPr id="22533" name="Picture 4" descr="药家鑫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119188"/>
            <a:ext cx="5805488" cy="3278187"/>
          </a:xfrm>
        </p:spPr>
      </p:pic>
      <p:sp>
        <p:nvSpPr>
          <p:cNvPr id="22534" name="Text Box 6"/>
          <p:cNvSpPr txBox="1"/>
          <p:nvPr/>
        </p:nvSpPr>
        <p:spPr>
          <a:xfrm>
            <a:off x="1803400" y="4656138"/>
            <a:ext cx="762000" cy="327025"/>
          </a:xfrm>
          <a:prstGeom prst="rect">
            <a:avLst/>
          </a:prstGeom>
          <a:noFill/>
          <a:ln w="9525">
            <a:noFill/>
          </a:ln>
        </p:spPr>
        <p:txBody>
          <a:bodyPr wrap="none" lIns="109957" tIns="54978" rIns="109957" bIns="54978">
            <a:spAutoFit/>
          </a:bodyPr>
          <a:p>
            <a:pPr eaLnBrk="1" hangingPunct="1"/>
            <a:r>
              <a:rPr lang="zh-CN" altLang="en-US" sz="1400" b="1" dirty="0">
                <a:latin typeface="Arial" panose="020B0604020202020204" pitchFamily="34" charset="0"/>
                <a:ea typeface="宋体" panose="02010600030101010101" pitchFamily="2" charset="-122"/>
              </a:rPr>
              <a:t>药家鑫</a:t>
            </a:r>
            <a:endParaRPr lang="zh-CN" altLang="en-US" sz="1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5" name="Picture 7" descr="4ec2d5628535e5dd3994377375c6a7efcf1b62e6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86500" y="1670050"/>
            <a:ext cx="5159375" cy="4102100"/>
          </a:xfrm>
        </p:spPr>
      </p:pic>
      <p:sp>
        <p:nvSpPr>
          <p:cNvPr id="22536" name="Text Box 8"/>
          <p:cNvSpPr txBox="1"/>
          <p:nvPr/>
        </p:nvSpPr>
        <p:spPr>
          <a:xfrm>
            <a:off x="7823200" y="4370388"/>
            <a:ext cx="1784350" cy="327025"/>
          </a:xfrm>
          <a:prstGeom prst="rect">
            <a:avLst/>
          </a:prstGeom>
          <a:noFill/>
          <a:ln w="9525">
            <a:noFill/>
          </a:ln>
        </p:spPr>
        <p:txBody>
          <a:bodyPr lIns="109957" tIns="54978" rIns="109957" bIns="54978">
            <a:spAutoFit/>
          </a:bodyPr>
          <a:p>
            <a:pPr eaLnBrk="1" hangingPunct="1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林森浩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dirty="0"/>
              <a:t>做一个合格公民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/>
          </p:cNvSpPr>
          <p:nvPr>
            <p:ph sz="half" idx="1" hasCustomPrompt="1"/>
          </p:nvPr>
        </p:nvSpPr>
        <p:spPr>
          <a:xfrm>
            <a:off x="611188" y="1601788"/>
            <a:ext cx="5383212" cy="4525962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zh-CN" dirty="0"/>
          </a:p>
        </p:txBody>
      </p:sp>
      <p:sp>
        <p:nvSpPr>
          <p:cNvPr id="23556" name="Rectangle 4"/>
          <p:cNvSpPr>
            <a:spLocks noGrp="1"/>
          </p:cNvSpPr>
          <p:nvPr>
            <p:ph sz="half" idx="2" hasCustomPrompt="1"/>
          </p:nvPr>
        </p:nvSpPr>
        <p:spPr>
          <a:xfrm>
            <a:off x="6197600" y="1601788"/>
            <a:ext cx="5383213" cy="4525962"/>
          </a:xfrm>
        </p:spPr>
        <p:txBody>
          <a:bodyPr vert="horz" wrap="square" lIns="91440" tIns="45720" rIns="91440" bIns="45720" anchor="t"/>
          <a:p>
            <a:pPr>
              <a:buClrTx/>
              <a:buSzTx/>
              <a:buFont typeface="Wingdings" panose="05000000000000000000" pitchFamily="2" charset="2"/>
            </a:pPr>
            <a:endParaRPr lang="zh-CN" altLang="zh-CN" dirty="0"/>
          </a:p>
        </p:txBody>
      </p:sp>
      <p:sp>
        <p:nvSpPr>
          <p:cNvPr id="23557" name="Rectangle 5"/>
          <p:cNvSpPr>
            <a:spLocks noGrp="1"/>
          </p:cNvSpPr>
          <p:nvPr>
            <p:ph type="body"/>
          </p:nvPr>
        </p:nvSpPr>
        <p:spPr>
          <a:xfrm>
            <a:off x="647700" y="1501775"/>
            <a:ext cx="10971213" cy="4527550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要有正确的政治信仰</a:t>
            </a: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人民有信仰，国家有力量，民族有希望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b="1" dirty="0"/>
              <a:t>要有起码的道德标准（公德、私德）</a:t>
            </a:r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b="1" dirty="0"/>
              <a:t>要有必要的法律意识</a:t>
            </a:r>
            <a:endParaRPr lang="en-US" altLang="zh-CN" b="1" dirty="0"/>
          </a:p>
          <a:p>
            <a:pPr marL="0" indent="0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</a:rPr>
              <a:t>要有健康思想</a:t>
            </a:r>
            <a:r>
              <a:rPr lang="zh-CN" altLang="en-US" dirty="0"/>
              <a:t>，</a:t>
            </a:r>
            <a:endParaRPr lang="zh-CN" altLang="zh-CN" dirty="0"/>
          </a:p>
        </p:txBody>
      </p:sp>
      <p:pic>
        <p:nvPicPr>
          <p:cNvPr id="23558" name="Picture 6" descr="U11369P112DT20141017153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8625" y="2203450"/>
            <a:ext cx="3001963" cy="382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ISPRING_RESOURCE_PATHS_HASH_2" val="b98c718b75ab37d42828f910e3b2effa7d8fb8"/>
  <p:tag name="ARTICULATE_PROJECT_OPEN" val="0"/>
  <p:tag name="ARTICULATE_SLIDE_COUNT" val="34"/>
</p:tagLst>
</file>

<file path=ppt/theme/theme1.xml><?xml version="1.0" encoding="utf-8"?>
<a:theme xmlns:a="http://schemas.openxmlformats.org/drawingml/2006/main" name="网院">
  <a:themeElements>
    <a:clrScheme name="自定义 10">
      <a:dk1>
        <a:srgbClr val="000000"/>
      </a:dk1>
      <a:lt1>
        <a:srgbClr val="FFFFFF"/>
      </a:lt1>
      <a:dk2>
        <a:srgbClr val="FFCC00"/>
      </a:dk2>
      <a:lt2>
        <a:srgbClr val="DCDCDC"/>
      </a:lt2>
      <a:accent1>
        <a:srgbClr val="5F5F5F"/>
      </a:accent1>
      <a:accent2>
        <a:srgbClr val="00B0F0"/>
      </a:accent2>
      <a:accent3>
        <a:srgbClr val="FFFFFF"/>
      </a:accent3>
      <a:accent4>
        <a:srgbClr val="000000"/>
      </a:accent4>
      <a:accent5>
        <a:srgbClr val="FFC000"/>
      </a:accent5>
      <a:accent6>
        <a:srgbClr val="878787"/>
      </a:accent6>
      <a:hlink>
        <a:srgbClr val="777777"/>
      </a:hlink>
      <a:folHlink>
        <a:srgbClr val="C0C0C0"/>
      </a:folHlink>
    </a:clrScheme>
    <a:fontScheme name="微软雅黑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E73B05"/>
        </a:dk2>
        <a:lt2>
          <a:srgbClr val="DCDCDC"/>
        </a:lt2>
        <a:accent1>
          <a:srgbClr val="B40000"/>
        </a:accent1>
        <a:accent2>
          <a:srgbClr val="1A63BC"/>
        </a:accent2>
        <a:accent3>
          <a:srgbClr val="FFFFFF"/>
        </a:accent3>
        <a:accent4>
          <a:srgbClr val="000000"/>
        </a:accent4>
        <a:accent5>
          <a:srgbClr val="D6AAAA"/>
        </a:accent5>
        <a:accent6>
          <a:srgbClr val="1659AA"/>
        </a:accent6>
        <a:hlink>
          <a:srgbClr val="47721C"/>
        </a:hlink>
        <a:folHlink>
          <a:srgbClr val="E283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1">
        <a:dk1>
          <a:srgbClr val="000000"/>
        </a:dk1>
        <a:lt1>
          <a:srgbClr val="FFFFFF"/>
        </a:lt1>
        <a:dk2>
          <a:srgbClr val="E73B05"/>
        </a:dk2>
        <a:lt2>
          <a:srgbClr val="DCDCDC"/>
        </a:lt2>
        <a:accent1>
          <a:srgbClr val="B40000"/>
        </a:accent1>
        <a:accent2>
          <a:srgbClr val="1A63BC"/>
        </a:accent2>
        <a:accent3>
          <a:srgbClr val="FFFFFF"/>
        </a:accent3>
        <a:accent4>
          <a:srgbClr val="000000"/>
        </a:accent4>
        <a:accent5>
          <a:srgbClr val="D6AAAA"/>
        </a:accent5>
        <a:accent6>
          <a:srgbClr val="1659AA"/>
        </a:accent6>
        <a:hlink>
          <a:srgbClr val="47721C"/>
        </a:hlink>
        <a:folHlink>
          <a:srgbClr val="E283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2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3">
        <a:dk1>
          <a:srgbClr val="000000"/>
        </a:dk1>
        <a:lt1>
          <a:srgbClr val="FFFFFF"/>
        </a:lt1>
        <a:dk2>
          <a:srgbClr val="ECE100"/>
        </a:dk2>
        <a:lt2>
          <a:srgbClr val="DCDCDC"/>
        </a:lt2>
        <a:accent1>
          <a:srgbClr val="FF66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00"/>
        </a:accent6>
        <a:hlink>
          <a:srgbClr val="FFCC99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4">
        <a:dk1>
          <a:srgbClr val="000000"/>
        </a:dk1>
        <a:lt1>
          <a:srgbClr val="FFFFFF"/>
        </a:lt1>
        <a:dk2>
          <a:srgbClr val="FF9933"/>
        </a:dk2>
        <a:lt2>
          <a:srgbClr val="DCDCDC"/>
        </a:lt2>
        <a:accent1>
          <a:srgbClr val="FF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B90000"/>
        </a:accent6>
        <a:hlink>
          <a:srgbClr val="FF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5">
        <a:dk1>
          <a:srgbClr val="000000"/>
        </a:dk1>
        <a:lt1>
          <a:srgbClr val="FFFFFF"/>
        </a:lt1>
        <a:dk2>
          <a:srgbClr val="FF9933"/>
        </a:dk2>
        <a:lt2>
          <a:srgbClr val="DCDCDC"/>
        </a:lt2>
        <a:accent1>
          <a:srgbClr val="0066CC"/>
        </a:accent1>
        <a:accent2>
          <a:srgbClr val="003366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002D5C"/>
        </a:accent6>
        <a:hlink>
          <a:srgbClr val="0099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6">
        <a:dk1>
          <a:srgbClr val="000000"/>
        </a:dk1>
        <a:lt1>
          <a:srgbClr val="FFFFFF"/>
        </a:lt1>
        <a:dk2>
          <a:srgbClr val="FF0000"/>
        </a:dk2>
        <a:lt2>
          <a:srgbClr val="DCDCDC"/>
        </a:lt2>
        <a:accent1>
          <a:srgbClr val="333333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ADADAD"/>
        </a:accent5>
        <a:accent6>
          <a:srgbClr val="454545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7">
        <a:dk1>
          <a:srgbClr val="000000"/>
        </a:dk1>
        <a:lt1>
          <a:srgbClr val="FFFFFF"/>
        </a:lt1>
        <a:dk2>
          <a:srgbClr val="CC0000"/>
        </a:dk2>
        <a:lt2>
          <a:srgbClr val="DCDCDC"/>
        </a:lt2>
        <a:accent1>
          <a:srgbClr val="0033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AAADAA"/>
        </a:accent5>
        <a:accent6>
          <a:srgbClr val="005C00"/>
        </a:accent6>
        <a:hlink>
          <a:srgbClr val="0080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8">
        <a:dk1>
          <a:srgbClr val="000000"/>
        </a:dk1>
        <a:lt1>
          <a:srgbClr val="FFFFFF"/>
        </a:lt1>
        <a:dk2>
          <a:srgbClr val="006600"/>
        </a:dk2>
        <a:lt2>
          <a:srgbClr val="DCDCDC"/>
        </a:lt2>
        <a:accent1>
          <a:srgbClr val="660066"/>
        </a:accent1>
        <a:accent2>
          <a:srgbClr val="6600CC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5C00B9"/>
        </a:accent6>
        <a:hlink>
          <a:srgbClr val="CC00FF"/>
        </a:hlink>
        <a:folHlink>
          <a:srgbClr val="CC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ideppt 9">
        <a:dk1>
          <a:srgbClr val="000000"/>
        </a:dk1>
        <a:lt1>
          <a:srgbClr val="FFFFFF"/>
        </a:lt1>
        <a:dk2>
          <a:srgbClr val="A50021"/>
        </a:dk2>
        <a:lt2>
          <a:srgbClr val="DCDCDC"/>
        </a:lt2>
        <a:accent1>
          <a:srgbClr val="663300"/>
        </a:accent1>
        <a:accent2>
          <a:srgbClr val="996600"/>
        </a:accent2>
        <a:accent3>
          <a:srgbClr val="FFFFFF"/>
        </a:accent3>
        <a:accent4>
          <a:srgbClr val="000000"/>
        </a:accent4>
        <a:accent5>
          <a:srgbClr val="B8ADAA"/>
        </a:accent5>
        <a:accent6>
          <a:srgbClr val="8A5C00"/>
        </a:accent6>
        <a:hlink>
          <a:srgbClr val="FF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ideppt 1">
        <a:dk1>
          <a:srgbClr val="000000"/>
        </a:dk1>
        <a:lt1>
          <a:srgbClr val="FFFFFF"/>
        </a:lt1>
        <a:dk2>
          <a:srgbClr val="FFCC00"/>
        </a:dk2>
        <a:lt2>
          <a:srgbClr val="DCDCDC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5504</Words>
  <Application>WPS 演示</Application>
  <PresentationFormat>自定义</PresentationFormat>
  <Paragraphs>469</Paragraphs>
  <Slides>60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7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等线</vt:lpstr>
      <vt:lpstr>Times New Roman</vt:lpstr>
      <vt:lpstr>Verdana</vt:lpstr>
      <vt:lpstr>华文中宋</vt:lpstr>
      <vt:lpstr>方正大黑简体</vt:lpstr>
      <vt:lpstr>华文行楷</vt:lpstr>
      <vt:lpstr>楷体_GB2312</vt:lpstr>
      <vt:lpstr>华文新魏</vt:lpstr>
      <vt:lpstr>Wingdings 2</vt:lpstr>
      <vt:lpstr>网院</vt:lpstr>
      <vt:lpstr>PowerPoint 演示文稿</vt:lpstr>
      <vt:lpstr>关于我</vt:lpstr>
      <vt:lpstr>  </vt:lpstr>
      <vt:lpstr>教学内容</vt:lpstr>
      <vt:lpstr>第一节          序言</vt:lpstr>
      <vt:lpstr>PowerPoint 演示文稿</vt:lpstr>
      <vt:lpstr>一、为什么学？</vt:lpstr>
      <vt:lpstr>案例三：药家鑫、林森浩 </vt:lpstr>
      <vt:lpstr>做一个合格公民</vt:lpstr>
      <vt:lpstr>国际视野</vt:lpstr>
      <vt:lpstr>二、学什么？（略）</vt:lpstr>
      <vt:lpstr>三、如何学习？</vt:lpstr>
      <vt:lpstr>第二节、新时代  新使命  新征程</vt:lpstr>
      <vt:lpstr>PowerPoint 演示文稿</vt:lpstr>
      <vt:lpstr>一些最早的大学</vt:lpstr>
      <vt:lpstr>中国最早的10所近现代意义的大学</vt:lpstr>
      <vt:lpstr>正确认识大学</vt:lpstr>
      <vt:lpstr>川影的大学生</vt:lpstr>
      <vt:lpstr>晨练的学子们</vt:lpstr>
      <vt:lpstr>PowerPoint 演示文稿</vt:lpstr>
      <vt:lpstr>PowerPoint 演示文稿</vt:lpstr>
      <vt:lpstr>PowerPoint 演示文稿</vt:lpstr>
      <vt:lpstr>3.大学教育目的最重要是育人</vt:lpstr>
      <vt:lpstr>PowerPoint 演示文稿</vt:lpstr>
      <vt:lpstr>（1）从国外来看</vt:lpstr>
      <vt:lpstr>PowerPoint 演示文稿</vt:lpstr>
      <vt:lpstr>（２）从国内来看</vt:lpstr>
      <vt:lpstr>PowerPoint 演示文稿</vt:lpstr>
      <vt:lpstr>（3）从整体来看</vt:lpstr>
      <vt:lpstr>（二）了解历史方位：中国特色社会主义进入到新时代</vt:lpstr>
      <vt:lpstr>（2）新时代“五个是”</vt:lpstr>
      <vt:lpstr>2.当代青年与新时代共同前进</vt:lpstr>
      <vt:lpstr>（二）中国特色社会主义新时代的育人目标</vt:lpstr>
      <vt:lpstr>PowerPoint 演示文稿</vt:lpstr>
      <vt:lpstr>PowerPoint 演示文稿</vt:lpstr>
      <vt:lpstr>PowerPoint 演示文稿</vt:lpstr>
      <vt:lpstr>PowerPoint 演示文稿</vt:lpstr>
      <vt:lpstr>3.培养新时代社会发展所需要的人</vt:lpstr>
      <vt:lpstr>4.育人的根本在于立德</vt:lpstr>
      <vt:lpstr>PowerPoint 演示文稿</vt:lpstr>
      <vt:lpstr>PowerPoint 演示文稿</vt:lpstr>
      <vt:lpstr>PowerPoint 演示文稿</vt:lpstr>
      <vt:lpstr>课堂互动</vt:lpstr>
      <vt:lpstr>二、新使命 新征程：时代新人要以民族复兴为己任</vt:lpstr>
      <vt:lpstr>PowerPoint 演示文稿</vt:lpstr>
      <vt:lpstr>PowerPoint 演示文稿</vt:lpstr>
      <vt:lpstr>PowerPoint 演示文稿</vt:lpstr>
      <vt:lpstr>PowerPoint 演示文稿</vt:lpstr>
      <vt:lpstr>1.要爱国，忠于祖国，忠于人民</vt:lpstr>
      <vt:lpstr>2.要励志，立鸿鹄志，做奋斗者</vt:lpstr>
      <vt:lpstr>3.要求真，求真学问，练真本领</vt:lpstr>
      <vt:lpstr>PowerPoint 演示文稿</vt:lpstr>
      <vt:lpstr>（二）提高思想道德素质和法治素养</vt:lpstr>
      <vt:lpstr>1.思想道德素质和法治素养的提高方法</vt:lpstr>
      <vt:lpstr>2.课程特点、内容与任务</vt:lpstr>
      <vt:lpstr>PowerPoint 演示文稿</vt:lpstr>
      <vt:lpstr>PowerPoint 演示文稿</vt:lpstr>
      <vt:lpstr>未来是属于对成功充满渴望的人 </vt:lpstr>
      <vt:lpstr>思考空间</vt:lpstr>
      <vt:lpstr>拓展阅读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追求远大理想   坚定理想信念</dc:title>
  <dc:creator>Fofoca</dc:creator>
  <cp:lastModifiedBy>YANG</cp:lastModifiedBy>
  <cp:revision>182</cp:revision>
  <dcterms:created xsi:type="dcterms:W3CDTF">2014-01-15T03:52:00Z</dcterms:created>
  <dcterms:modified xsi:type="dcterms:W3CDTF">2019-10-09T02:41:00Z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557F29F8-26FD-46B0-3F18-3F485054773F</vt:lpwstr>
  </property>
  <property fmtid="{D5CDD505-2E9C-101B-9397-08002B2CF9AE}" pid="3" name="ArticulatePath">
    <vt:lpwstr>第一章   追求远大理想   坚定理想信念</vt:lpwstr>
  </property>
  <property fmtid="{D5CDD505-2E9C-101B-9397-08002B2CF9AE}" pid="4" name="KSOProductBuildVer">
    <vt:lpwstr>2052-11.3.0.8632</vt:lpwstr>
  </property>
</Properties>
</file>